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69" r:id="rId2"/>
    <p:sldId id="295" r:id="rId3"/>
    <p:sldId id="296" r:id="rId4"/>
    <p:sldId id="301" r:id="rId5"/>
    <p:sldId id="299" r:id="rId6"/>
    <p:sldId id="276" r:id="rId7"/>
    <p:sldId id="280" r:id="rId8"/>
    <p:sldId id="283" r:id="rId9"/>
    <p:sldId id="294" r:id="rId10"/>
    <p:sldId id="288" r:id="rId11"/>
    <p:sldId id="289" r:id="rId12"/>
    <p:sldId id="290" r:id="rId13"/>
    <p:sldId id="287" r:id="rId14"/>
    <p:sldId id="284" r:id="rId15"/>
    <p:sldId id="285" r:id="rId16"/>
    <p:sldId id="300" r:id="rId17"/>
    <p:sldId id="293" r:id="rId18"/>
    <p:sldId id="292" r:id="rId19"/>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284F76"/>
    <a:srgbClr val="3E474E"/>
    <a:srgbClr val="032952"/>
    <a:srgbClr val="00213B"/>
    <a:srgbClr val="394753"/>
    <a:srgbClr val="5B5361"/>
    <a:srgbClr val="483F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627CE5-0949-405E-AF50-F33EEAB5B31F}" v="11" dt="2021-02-11T14:23:27.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42" autoAdjust="0"/>
  </p:normalViewPr>
  <p:slideViewPr>
    <p:cSldViewPr>
      <p:cViewPr varScale="1">
        <p:scale>
          <a:sx n="66" d="100"/>
          <a:sy n="66" d="100"/>
        </p:scale>
        <p:origin x="150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li Williams" userId="6edecb761d73a6ab" providerId="LiveId" clId="{FD627CE5-0949-405E-AF50-F33EEAB5B31F}"/>
    <pc:docChg chg="undo custSel addSld delSld modSld sldOrd">
      <pc:chgData name="Anneli Williams" userId="6edecb761d73a6ab" providerId="LiveId" clId="{FD627CE5-0949-405E-AF50-F33EEAB5B31F}" dt="2021-02-11T14:28:03.210" v="1459" actId="6549"/>
      <pc:docMkLst>
        <pc:docMk/>
      </pc:docMkLst>
      <pc:sldChg chg="modSp mod">
        <pc:chgData name="Anneli Williams" userId="6edecb761d73a6ab" providerId="LiveId" clId="{FD627CE5-0949-405E-AF50-F33EEAB5B31F}" dt="2021-02-11T10:15:29.036" v="516" actId="20577"/>
        <pc:sldMkLst>
          <pc:docMk/>
          <pc:sldMk cId="0" sldId="269"/>
        </pc:sldMkLst>
        <pc:spChg chg="mod">
          <ac:chgData name="Anneli Williams" userId="6edecb761d73a6ab" providerId="LiveId" clId="{FD627CE5-0949-405E-AF50-F33EEAB5B31F}" dt="2021-02-11T10:15:29.036" v="516" actId="20577"/>
          <ac:spMkLst>
            <pc:docMk/>
            <pc:sldMk cId="0" sldId="269"/>
            <ac:spMk id="21509" creationId="{00000000-0000-0000-0000-000000000000}"/>
          </ac:spMkLst>
        </pc:spChg>
      </pc:sldChg>
      <pc:sldChg chg="del">
        <pc:chgData name="Anneli Williams" userId="6edecb761d73a6ab" providerId="LiveId" clId="{FD627CE5-0949-405E-AF50-F33EEAB5B31F}" dt="2021-02-11T10:17:52.539" v="553" actId="2696"/>
        <pc:sldMkLst>
          <pc:docMk/>
          <pc:sldMk cId="0" sldId="275"/>
        </pc:sldMkLst>
      </pc:sldChg>
      <pc:sldChg chg="modSp mod ord">
        <pc:chgData name="Anneli Williams" userId="6edecb761d73a6ab" providerId="LiveId" clId="{FD627CE5-0949-405E-AF50-F33EEAB5B31F}" dt="2021-02-11T10:25:53.088" v="663"/>
        <pc:sldMkLst>
          <pc:docMk/>
          <pc:sldMk cId="0" sldId="276"/>
        </pc:sldMkLst>
        <pc:spChg chg="mod">
          <ac:chgData name="Anneli Williams" userId="6edecb761d73a6ab" providerId="LiveId" clId="{FD627CE5-0949-405E-AF50-F33EEAB5B31F}" dt="2021-02-11T10:16:26.644" v="551" actId="20577"/>
          <ac:spMkLst>
            <pc:docMk/>
            <pc:sldMk cId="0" sldId="276"/>
            <ac:spMk id="28675" creationId="{00000000-0000-0000-0000-000000000000}"/>
          </ac:spMkLst>
        </pc:spChg>
        <pc:picChg chg="mod">
          <ac:chgData name="Anneli Williams" userId="6edecb761d73a6ab" providerId="LiveId" clId="{FD627CE5-0949-405E-AF50-F33EEAB5B31F}" dt="2021-02-11T10:17:31.274" v="552" actId="14100"/>
          <ac:picMkLst>
            <pc:docMk/>
            <pc:sldMk cId="0" sldId="276"/>
            <ac:picMk id="28676" creationId="{00000000-0000-0000-0000-000000000000}"/>
          </ac:picMkLst>
        </pc:picChg>
      </pc:sldChg>
      <pc:sldChg chg="modSp mod">
        <pc:chgData name="Anneli Williams" userId="6edecb761d73a6ab" providerId="LiveId" clId="{FD627CE5-0949-405E-AF50-F33EEAB5B31F}" dt="2021-02-11T10:53:02.411" v="1250" actId="5793"/>
        <pc:sldMkLst>
          <pc:docMk/>
          <pc:sldMk cId="0" sldId="280"/>
        </pc:sldMkLst>
        <pc:spChg chg="mod">
          <ac:chgData name="Anneli Williams" userId="6edecb761d73a6ab" providerId="LiveId" clId="{FD627CE5-0949-405E-AF50-F33EEAB5B31F}" dt="2021-02-11T10:53:02.411" v="1250" actId="5793"/>
          <ac:spMkLst>
            <pc:docMk/>
            <pc:sldMk cId="0" sldId="280"/>
            <ac:spMk id="4" creationId="{00000000-0000-0000-0000-000000000000}"/>
          </ac:spMkLst>
        </pc:spChg>
      </pc:sldChg>
      <pc:sldChg chg="modSp mod">
        <pc:chgData name="Anneli Williams" userId="6edecb761d73a6ab" providerId="LiveId" clId="{FD627CE5-0949-405E-AF50-F33EEAB5B31F}" dt="2021-02-11T09:28:50.854" v="180" actId="313"/>
        <pc:sldMkLst>
          <pc:docMk/>
          <pc:sldMk cId="1128090428" sldId="283"/>
        </pc:sldMkLst>
        <pc:spChg chg="mod">
          <ac:chgData name="Anneli Williams" userId="6edecb761d73a6ab" providerId="LiveId" clId="{FD627CE5-0949-405E-AF50-F33EEAB5B31F}" dt="2021-02-11T09:28:50.854" v="180" actId="313"/>
          <ac:spMkLst>
            <pc:docMk/>
            <pc:sldMk cId="1128090428" sldId="283"/>
            <ac:spMk id="4" creationId="{00000000-0000-0000-0000-000000000000}"/>
          </ac:spMkLst>
        </pc:spChg>
      </pc:sldChg>
      <pc:sldChg chg="modSp mod">
        <pc:chgData name="Anneli Williams" userId="6edecb761d73a6ab" providerId="LiveId" clId="{FD627CE5-0949-405E-AF50-F33EEAB5B31F}" dt="2021-02-11T10:03:35.741" v="495" actId="20577"/>
        <pc:sldMkLst>
          <pc:docMk/>
          <pc:sldMk cId="1175802148" sldId="284"/>
        </pc:sldMkLst>
        <pc:spChg chg="mod">
          <ac:chgData name="Anneli Williams" userId="6edecb761d73a6ab" providerId="LiveId" clId="{FD627CE5-0949-405E-AF50-F33EEAB5B31F}" dt="2021-02-11T10:03:35.741" v="495" actId="20577"/>
          <ac:spMkLst>
            <pc:docMk/>
            <pc:sldMk cId="1175802148" sldId="284"/>
            <ac:spMk id="4" creationId="{00000000-0000-0000-0000-000000000000}"/>
          </ac:spMkLst>
        </pc:spChg>
        <pc:spChg chg="mod">
          <ac:chgData name="Anneli Williams" userId="6edecb761d73a6ab" providerId="LiveId" clId="{FD627CE5-0949-405E-AF50-F33EEAB5B31F}" dt="2021-02-11T09:55:37.133" v="279" actId="20577"/>
          <ac:spMkLst>
            <pc:docMk/>
            <pc:sldMk cId="1175802148" sldId="284"/>
            <ac:spMk id="5" creationId="{00000000-0000-0000-0000-000000000000}"/>
          </ac:spMkLst>
        </pc:spChg>
      </pc:sldChg>
      <pc:sldChg chg="modSp mod">
        <pc:chgData name="Anneli Williams" userId="6edecb761d73a6ab" providerId="LiveId" clId="{FD627CE5-0949-405E-AF50-F33EEAB5B31F}" dt="2021-02-11T14:27:51.340" v="1458" actId="20577"/>
        <pc:sldMkLst>
          <pc:docMk/>
          <pc:sldMk cId="126008116" sldId="290"/>
        </pc:sldMkLst>
        <pc:spChg chg="mod">
          <ac:chgData name="Anneli Williams" userId="6edecb761d73a6ab" providerId="LiveId" clId="{FD627CE5-0949-405E-AF50-F33EEAB5B31F}" dt="2021-02-11T14:27:51.340" v="1458" actId="20577"/>
          <ac:spMkLst>
            <pc:docMk/>
            <pc:sldMk cId="126008116" sldId="290"/>
            <ac:spMk id="4" creationId="{00000000-0000-0000-0000-000000000000}"/>
          </ac:spMkLst>
        </pc:spChg>
      </pc:sldChg>
      <pc:sldChg chg="modSp mod">
        <pc:chgData name="Anneli Williams" userId="6edecb761d73a6ab" providerId="LiveId" clId="{FD627CE5-0949-405E-AF50-F33EEAB5B31F}" dt="2021-02-11T14:24:11.629" v="1359" actId="255"/>
        <pc:sldMkLst>
          <pc:docMk/>
          <pc:sldMk cId="1482284195" sldId="293"/>
        </pc:sldMkLst>
        <pc:spChg chg="mod">
          <ac:chgData name="Anneli Williams" userId="6edecb761d73a6ab" providerId="LiveId" clId="{FD627CE5-0949-405E-AF50-F33EEAB5B31F}" dt="2021-02-11T14:24:11.629" v="1359" actId="255"/>
          <ac:spMkLst>
            <pc:docMk/>
            <pc:sldMk cId="1482284195" sldId="293"/>
            <ac:spMk id="2" creationId="{00000000-0000-0000-0000-000000000000}"/>
          </ac:spMkLst>
        </pc:spChg>
        <pc:spChg chg="mod">
          <ac:chgData name="Anneli Williams" userId="6edecb761d73a6ab" providerId="LiveId" clId="{FD627CE5-0949-405E-AF50-F33EEAB5B31F}" dt="2021-02-11T09:55:44.874" v="287" actId="20577"/>
          <ac:spMkLst>
            <pc:docMk/>
            <pc:sldMk cId="1482284195" sldId="293"/>
            <ac:spMk id="3" creationId="{00000000-0000-0000-0000-000000000000}"/>
          </ac:spMkLst>
        </pc:spChg>
      </pc:sldChg>
      <pc:sldChg chg="modSp mod">
        <pc:chgData name="Anneli Williams" userId="6edecb761d73a6ab" providerId="LiveId" clId="{FD627CE5-0949-405E-AF50-F33EEAB5B31F}" dt="2021-02-11T14:28:03.210" v="1459" actId="6549"/>
        <pc:sldMkLst>
          <pc:docMk/>
          <pc:sldMk cId="1432871779" sldId="294"/>
        </pc:sldMkLst>
        <pc:spChg chg="mod">
          <ac:chgData name="Anneli Williams" userId="6edecb761d73a6ab" providerId="LiveId" clId="{FD627CE5-0949-405E-AF50-F33EEAB5B31F}" dt="2021-02-11T14:28:03.210" v="1459" actId="6549"/>
          <ac:spMkLst>
            <pc:docMk/>
            <pc:sldMk cId="1432871779" sldId="294"/>
            <ac:spMk id="3" creationId="{00000000-0000-0000-0000-000000000000}"/>
          </ac:spMkLst>
        </pc:spChg>
      </pc:sldChg>
      <pc:sldChg chg="modSp mod">
        <pc:chgData name="Anneli Williams" userId="6edecb761d73a6ab" providerId="LiveId" clId="{FD627CE5-0949-405E-AF50-F33EEAB5B31F}" dt="2021-02-11T10:35:18.327" v="927" actId="20577"/>
        <pc:sldMkLst>
          <pc:docMk/>
          <pc:sldMk cId="2864746669" sldId="295"/>
        </pc:sldMkLst>
        <pc:spChg chg="mod">
          <ac:chgData name="Anneli Williams" userId="6edecb761d73a6ab" providerId="LiveId" clId="{FD627CE5-0949-405E-AF50-F33EEAB5B31F}" dt="2021-02-11T10:35:18.327" v="927" actId="20577"/>
          <ac:spMkLst>
            <pc:docMk/>
            <pc:sldMk cId="2864746669" sldId="295"/>
            <ac:spMk id="3" creationId="{00000000-0000-0000-0000-000000000000}"/>
          </ac:spMkLst>
        </pc:spChg>
      </pc:sldChg>
      <pc:sldChg chg="modSp del mod ord">
        <pc:chgData name="Anneli Williams" userId="6edecb761d73a6ab" providerId="LiveId" clId="{FD627CE5-0949-405E-AF50-F33EEAB5B31F}" dt="2021-02-11T14:24:36.209" v="1361" actId="2696"/>
        <pc:sldMkLst>
          <pc:docMk/>
          <pc:sldMk cId="3137747055" sldId="298"/>
        </pc:sldMkLst>
        <pc:spChg chg="mod">
          <ac:chgData name="Anneli Williams" userId="6edecb761d73a6ab" providerId="LiveId" clId="{FD627CE5-0949-405E-AF50-F33EEAB5B31F}" dt="2021-02-11T14:24:30.412" v="1360" actId="6549"/>
          <ac:spMkLst>
            <pc:docMk/>
            <pc:sldMk cId="3137747055" sldId="298"/>
            <ac:spMk id="2" creationId="{00000000-0000-0000-0000-000000000000}"/>
          </ac:spMkLst>
        </pc:spChg>
      </pc:sldChg>
      <pc:sldChg chg="modSp new mod ord">
        <pc:chgData name="Anneli Williams" userId="6edecb761d73a6ab" providerId="LiveId" clId="{FD627CE5-0949-405E-AF50-F33EEAB5B31F}" dt="2021-02-11T10:43:48.140" v="1247" actId="20577"/>
        <pc:sldMkLst>
          <pc:docMk/>
          <pc:sldMk cId="1532227464" sldId="299"/>
        </pc:sldMkLst>
        <pc:spChg chg="mod">
          <ac:chgData name="Anneli Williams" userId="6edecb761d73a6ab" providerId="LiveId" clId="{FD627CE5-0949-405E-AF50-F33EEAB5B31F}" dt="2021-02-11T10:43:48.140" v="1247" actId="20577"/>
          <ac:spMkLst>
            <pc:docMk/>
            <pc:sldMk cId="1532227464" sldId="299"/>
            <ac:spMk id="2" creationId="{03DE9C8C-6510-4C44-9084-D93764101CD0}"/>
          </ac:spMkLst>
        </pc:spChg>
        <pc:spChg chg="mod">
          <ac:chgData name="Anneli Williams" userId="6edecb761d73a6ab" providerId="LiveId" clId="{FD627CE5-0949-405E-AF50-F33EEAB5B31F}" dt="2021-02-11T10:38:13.013" v="1033" actId="20577"/>
          <ac:spMkLst>
            <pc:docMk/>
            <pc:sldMk cId="1532227464" sldId="299"/>
            <ac:spMk id="3" creationId="{B59A6523-4DD9-4E5A-BD2D-65C97C55969F}"/>
          </ac:spMkLst>
        </pc:spChg>
      </pc:sldChg>
      <pc:sldChg chg="new del">
        <pc:chgData name="Anneli Williams" userId="6edecb761d73a6ab" providerId="LiveId" clId="{FD627CE5-0949-405E-AF50-F33EEAB5B31F}" dt="2021-02-11T10:20:17.232" v="555" actId="680"/>
        <pc:sldMkLst>
          <pc:docMk/>
          <pc:sldMk cId="3773715503" sldId="299"/>
        </pc:sldMkLst>
      </pc:sldChg>
      <pc:sldChg chg="modSp new mod">
        <pc:chgData name="Anneli Williams" userId="6edecb761d73a6ab" providerId="LiveId" clId="{FD627CE5-0949-405E-AF50-F33EEAB5B31F}" dt="2021-02-11T10:25:27.221" v="661" actId="114"/>
        <pc:sldMkLst>
          <pc:docMk/>
          <pc:sldMk cId="3561136525" sldId="300"/>
        </pc:sldMkLst>
        <pc:spChg chg="mod">
          <ac:chgData name="Anneli Williams" userId="6edecb761d73a6ab" providerId="LiveId" clId="{FD627CE5-0949-405E-AF50-F33EEAB5B31F}" dt="2021-02-11T10:25:27.221" v="661" actId="114"/>
          <ac:spMkLst>
            <pc:docMk/>
            <pc:sldMk cId="3561136525" sldId="300"/>
            <ac:spMk id="2" creationId="{211550E9-4C57-4C5A-8D9B-AE5126D9B098}"/>
          </ac:spMkLst>
        </pc:spChg>
      </pc:sldChg>
      <pc:sldChg chg="modSp new mod">
        <pc:chgData name="Anneli Williams" userId="6edecb761d73a6ab" providerId="LiveId" clId="{FD627CE5-0949-405E-AF50-F33EEAB5B31F}" dt="2021-02-11T14:19:53.386" v="1285" actId="20577"/>
        <pc:sldMkLst>
          <pc:docMk/>
          <pc:sldMk cId="4022689103" sldId="301"/>
        </pc:sldMkLst>
        <pc:spChg chg="mod">
          <ac:chgData name="Anneli Williams" userId="6edecb761d73a6ab" providerId="LiveId" clId="{FD627CE5-0949-405E-AF50-F33EEAB5B31F}" dt="2021-02-11T14:19:53.386" v="1285" actId="20577"/>
          <ac:spMkLst>
            <pc:docMk/>
            <pc:sldMk cId="4022689103" sldId="301"/>
            <ac:spMk id="2" creationId="{1CADCBC6-302A-4170-A188-2BF2281DD4E2}"/>
          </ac:spMkLst>
        </pc:spChg>
        <pc:spChg chg="mod">
          <ac:chgData name="Anneli Williams" userId="6edecb761d73a6ab" providerId="LiveId" clId="{FD627CE5-0949-405E-AF50-F33EEAB5B31F}" dt="2021-02-11T10:41:12.941" v="1179" actId="20577"/>
          <ac:spMkLst>
            <pc:docMk/>
            <pc:sldMk cId="4022689103" sldId="301"/>
            <ac:spMk id="3" creationId="{43F0215D-2D94-470B-B4A9-7AFE3F67009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51CD26-5E9D-4B7F-950E-B9D71D0E0849}" type="datetimeFigureOut">
              <a:rPr lang="en-GB" smtClean="0"/>
              <a:t>11/02/2021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A5F832-C0CF-4388-9724-F344D8E9E29C}" type="slidenum">
              <a:rPr lang="en-GB" smtClean="0"/>
              <a:t>‹#›</a:t>
            </a:fld>
            <a:endParaRPr lang="en-GB"/>
          </a:p>
        </p:txBody>
      </p:sp>
    </p:spTree>
    <p:extLst>
      <p:ext uri="{BB962C8B-B14F-4D97-AF65-F5344CB8AC3E}">
        <p14:creationId xmlns:p14="http://schemas.microsoft.com/office/powerpoint/2010/main" val="221346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A5F832-C0CF-4388-9724-F344D8E9E29C}" type="slidenum">
              <a:rPr lang="en-GB" smtClean="0"/>
              <a:t>15</a:t>
            </a:fld>
            <a:endParaRPr lang="en-GB"/>
          </a:p>
        </p:txBody>
      </p:sp>
    </p:spTree>
    <p:extLst>
      <p:ext uri="{BB962C8B-B14F-4D97-AF65-F5344CB8AC3E}">
        <p14:creationId xmlns:p14="http://schemas.microsoft.com/office/powerpoint/2010/main" val="1291111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51520" y="1124744"/>
            <a:ext cx="8424863" cy="5184576"/>
          </a:xfrm>
          <a:prstGeom prst="rect">
            <a:avLst/>
          </a:prstGeom>
        </p:spPr>
        <p:txBody>
          <a:bodyPr vert="horz"/>
          <a:lstStyle>
            <a:lvl1pPr>
              <a:defRPr sz="2000">
                <a:solidFill>
                  <a:srgbClr val="002542"/>
                </a:solidFill>
              </a:defRPr>
            </a:lvl1pPr>
            <a:lvl2pPr>
              <a:defRPr sz="1800">
                <a:solidFill>
                  <a:srgbClr val="002542"/>
                </a:solidFill>
              </a:defRPr>
            </a:lvl2pPr>
            <a:lvl3pPr>
              <a:defRPr sz="1400">
                <a:solidFill>
                  <a:srgbClr val="002542"/>
                </a:solidFill>
              </a:defRPr>
            </a:lvl3pPr>
            <a:lvl4pPr>
              <a:defRPr>
                <a:solidFill>
                  <a:srgbClr val="002542"/>
                </a:solidFill>
              </a:defRPr>
            </a:lvl4pPr>
            <a:lvl5pPr>
              <a:defRPr sz="1000">
                <a:solidFill>
                  <a:srgbClr val="0025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p:nvPr>
        </p:nvSpPr>
        <p:spPr>
          <a:xfrm>
            <a:off x="251521" y="188640"/>
            <a:ext cx="8424936" cy="936104"/>
          </a:xfrm>
          <a:prstGeom prst="rect">
            <a:avLst/>
          </a:prstGeom>
        </p:spPr>
        <p:txBody>
          <a:bodyPr vert="horz"/>
          <a:lstStyle>
            <a:lvl1pPr>
              <a:defRPr sz="4400" b="1">
                <a:solidFill>
                  <a:srgbClr val="002542"/>
                </a:solidFill>
              </a:defRPr>
            </a:lvl1pPr>
          </a:lstStyle>
          <a:p>
            <a:pPr lvl="0"/>
            <a:r>
              <a:rPr lang="en-US"/>
              <a:t>Click to edit Master text styles</a:t>
            </a:r>
          </a:p>
        </p:txBody>
      </p:sp>
    </p:spTree>
    <p:extLst>
      <p:ext uri="{BB962C8B-B14F-4D97-AF65-F5344CB8AC3E}">
        <p14:creationId xmlns:p14="http://schemas.microsoft.com/office/powerpoint/2010/main" val="4257225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4" name="Picture 1" descr="4-3_half_screen_t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572000" y="0"/>
            <a:ext cx="4572000" cy="6858000"/>
          </a:xfrm>
          <a:prstGeom prst="rect">
            <a:avLst/>
          </a:prstGeom>
          <a:solidFill>
            <a:schemeClr val="accent4"/>
          </a:solidFill>
          <a:ln w="9525" algn="ctr">
            <a:noFill/>
            <a:round/>
            <a:headEnd/>
            <a:tailEnd/>
          </a:ln>
        </p:spPr>
        <p:txBody>
          <a:bodyPr/>
          <a:lstStyle/>
          <a:p>
            <a:pPr eaLnBrk="0" hangingPunct="0">
              <a:defRPr/>
            </a:pPr>
            <a:r>
              <a:rPr lang="en-US">
                <a:solidFill>
                  <a:schemeClr val="bg1"/>
                </a:solidFill>
                <a:ea typeface="ＭＳ Ｐゴシック"/>
              </a:rPr>
              <a:t> </a:t>
            </a:r>
          </a:p>
        </p:txBody>
      </p:sp>
      <p:sp>
        <p:nvSpPr>
          <p:cNvPr id="9" name="Text Placeholder 9"/>
          <p:cNvSpPr>
            <a:spLocks noGrp="1"/>
          </p:cNvSpPr>
          <p:nvPr>
            <p:ph type="body" sz="quarter" idx="10"/>
          </p:nvPr>
        </p:nvSpPr>
        <p:spPr>
          <a:xfrm>
            <a:off x="4860031" y="1916832"/>
            <a:ext cx="4032449" cy="4680520"/>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p:cNvSpPr>
            <a:spLocks noGrp="1"/>
          </p:cNvSpPr>
          <p:nvPr>
            <p:ph type="body" sz="quarter" idx="11"/>
          </p:nvPr>
        </p:nvSpPr>
        <p:spPr>
          <a:xfrm>
            <a:off x="4860032" y="476672"/>
            <a:ext cx="4032448" cy="936104"/>
          </a:xfrm>
          <a:prstGeom prst="rect">
            <a:avLst/>
          </a:prstGeom>
        </p:spPr>
        <p:txBody>
          <a:bodyPr vert="horz"/>
          <a:lstStyle>
            <a:lvl1pPr>
              <a:defRPr sz="4400" b="1">
                <a:solidFill>
                  <a:srgbClr val="FFFFFE"/>
                </a:solidFill>
              </a:defRPr>
            </a:lvl1pPr>
          </a:lstStyle>
          <a:p>
            <a:pPr lvl="0"/>
            <a:r>
              <a:rPr lang="en-US"/>
              <a:t>Click to edit Master text styles</a:t>
            </a:r>
          </a:p>
        </p:txBody>
      </p:sp>
    </p:spTree>
    <p:extLst>
      <p:ext uri="{BB962C8B-B14F-4D97-AF65-F5344CB8AC3E}">
        <p14:creationId xmlns:p14="http://schemas.microsoft.com/office/powerpoint/2010/main" val="172721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4" name="Picture 1" descr="4-3_half_screen_t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572000" y="0"/>
            <a:ext cx="4572000" cy="6858000"/>
          </a:xfrm>
          <a:prstGeom prst="rect">
            <a:avLst/>
          </a:prstGeom>
          <a:solidFill>
            <a:schemeClr val="accent5"/>
          </a:solidFill>
          <a:ln w="9525" algn="ctr">
            <a:noFill/>
            <a:round/>
            <a:headEnd/>
            <a:tailEnd/>
          </a:ln>
        </p:spPr>
        <p:txBody>
          <a:bodyPr/>
          <a:lstStyle/>
          <a:p>
            <a:pPr eaLnBrk="0" hangingPunct="0">
              <a:defRPr/>
            </a:pPr>
            <a:r>
              <a:rPr lang="en-US">
                <a:solidFill>
                  <a:schemeClr val="bg1"/>
                </a:solidFill>
                <a:ea typeface="ＭＳ Ｐゴシック"/>
              </a:rPr>
              <a:t> </a:t>
            </a:r>
          </a:p>
        </p:txBody>
      </p:sp>
      <p:sp>
        <p:nvSpPr>
          <p:cNvPr id="9" name="Text Placeholder 9"/>
          <p:cNvSpPr>
            <a:spLocks noGrp="1"/>
          </p:cNvSpPr>
          <p:nvPr>
            <p:ph type="body" sz="quarter" idx="10"/>
          </p:nvPr>
        </p:nvSpPr>
        <p:spPr>
          <a:xfrm>
            <a:off x="4860031" y="1916832"/>
            <a:ext cx="4032449" cy="4680520"/>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p:cNvSpPr>
            <a:spLocks noGrp="1"/>
          </p:cNvSpPr>
          <p:nvPr>
            <p:ph type="body" sz="quarter" idx="11"/>
          </p:nvPr>
        </p:nvSpPr>
        <p:spPr>
          <a:xfrm>
            <a:off x="4860032" y="476672"/>
            <a:ext cx="4032448" cy="936104"/>
          </a:xfrm>
          <a:prstGeom prst="rect">
            <a:avLst/>
          </a:prstGeom>
        </p:spPr>
        <p:txBody>
          <a:bodyPr vert="horz"/>
          <a:lstStyle>
            <a:lvl1pPr>
              <a:defRPr sz="4400" b="1">
                <a:solidFill>
                  <a:srgbClr val="FFFFFE"/>
                </a:solidFill>
              </a:defRPr>
            </a:lvl1pPr>
          </a:lstStyle>
          <a:p>
            <a:pPr lvl="0"/>
            <a:r>
              <a:rPr lang="en-US"/>
              <a:t>Click to edit Master text styles</a:t>
            </a:r>
          </a:p>
        </p:txBody>
      </p:sp>
    </p:spTree>
    <p:extLst>
      <p:ext uri="{BB962C8B-B14F-4D97-AF65-F5344CB8AC3E}">
        <p14:creationId xmlns:p14="http://schemas.microsoft.com/office/powerpoint/2010/main" val="750143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4" name="Picture 1" descr="4-3_half_screen_t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572000" y="0"/>
            <a:ext cx="4572000" cy="6858000"/>
          </a:xfrm>
          <a:prstGeom prst="rect">
            <a:avLst/>
          </a:prstGeom>
          <a:solidFill>
            <a:schemeClr val="accent6"/>
          </a:solidFill>
          <a:ln w="9525" algn="ctr">
            <a:noFill/>
            <a:round/>
            <a:headEnd/>
            <a:tailEnd/>
          </a:ln>
        </p:spPr>
        <p:txBody>
          <a:bodyPr/>
          <a:lstStyle/>
          <a:p>
            <a:pPr eaLnBrk="0" hangingPunct="0">
              <a:defRPr/>
            </a:pPr>
            <a:r>
              <a:rPr lang="en-US">
                <a:solidFill>
                  <a:schemeClr val="bg1"/>
                </a:solidFill>
                <a:ea typeface="ＭＳ Ｐゴシック"/>
              </a:rPr>
              <a:t> </a:t>
            </a:r>
          </a:p>
        </p:txBody>
      </p:sp>
      <p:sp>
        <p:nvSpPr>
          <p:cNvPr id="9" name="Text Placeholder 9"/>
          <p:cNvSpPr>
            <a:spLocks noGrp="1"/>
          </p:cNvSpPr>
          <p:nvPr>
            <p:ph type="body" sz="quarter" idx="10"/>
          </p:nvPr>
        </p:nvSpPr>
        <p:spPr>
          <a:xfrm>
            <a:off x="4860031" y="1916832"/>
            <a:ext cx="4032449" cy="4680520"/>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p:cNvSpPr>
            <a:spLocks noGrp="1"/>
          </p:cNvSpPr>
          <p:nvPr>
            <p:ph type="body" sz="quarter" idx="11"/>
          </p:nvPr>
        </p:nvSpPr>
        <p:spPr>
          <a:xfrm>
            <a:off x="4860032" y="476672"/>
            <a:ext cx="4032448" cy="936104"/>
          </a:xfrm>
          <a:prstGeom prst="rect">
            <a:avLst/>
          </a:prstGeom>
        </p:spPr>
        <p:txBody>
          <a:bodyPr vert="horz"/>
          <a:lstStyle>
            <a:lvl1pPr>
              <a:defRPr sz="4400" b="1">
                <a:solidFill>
                  <a:srgbClr val="FFFFFE"/>
                </a:solidFill>
              </a:defRPr>
            </a:lvl1pPr>
          </a:lstStyle>
          <a:p>
            <a:pPr lvl="0"/>
            <a:r>
              <a:rPr lang="en-US"/>
              <a:t>Click to edit Master text styles</a:t>
            </a:r>
          </a:p>
        </p:txBody>
      </p:sp>
    </p:spTree>
    <p:extLst>
      <p:ext uri="{BB962C8B-B14F-4D97-AF65-F5344CB8AC3E}">
        <p14:creationId xmlns:p14="http://schemas.microsoft.com/office/powerpoint/2010/main" val="3699723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GB" altLang="en-US">
                <a:solidFill>
                  <a:schemeClr val="bg1"/>
                </a:solidFill>
              </a:rPr>
              <a:t> </a:t>
            </a:r>
          </a:p>
        </p:txBody>
      </p:sp>
      <p:sp>
        <p:nvSpPr>
          <p:cNvPr id="6" name="Text Placeholder 9"/>
          <p:cNvSpPr>
            <a:spLocks noGrp="1"/>
          </p:cNvSpPr>
          <p:nvPr>
            <p:ph type="body" sz="quarter" idx="10"/>
          </p:nvPr>
        </p:nvSpPr>
        <p:spPr>
          <a:xfrm>
            <a:off x="251520" y="1124744"/>
            <a:ext cx="8424863" cy="5184576"/>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1"/>
          <p:cNvSpPr>
            <a:spLocks noGrp="1"/>
          </p:cNvSpPr>
          <p:nvPr>
            <p:ph type="body" sz="quarter" idx="11"/>
          </p:nvPr>
        </p:nvSpPr>
        <p:spPr>
          <a:xfrm>
            <a:off x="251521" y="188640"/>
            <a:ext cx="8424936" cy="936104"/>
          </a:xfrm>
          <a:prstGeom prst="rect">
            <a:avLst/>
          </a:prstGeom>
        </p:spPr>
        <p:txBody>
          <a:bodyPr vert="horz"/>
          <a:lstStyle>
            <a:lvl1pPr>
              <a:defRPr sz="4400" b="1">
                <a:solidFill>
                  <a:srgbClr val="FFFFFE"/>
                </a:solidFill>
              </a:defRPr>
            </a:lvl1pPr>
          </a:lstStyle>
          <a:p>
            <a:pPr lvl="0"/>
            <a:r>
              <a:rPr lang="en-US"/>
              <a:t>Click to edit Master text styles</a:t>
            </a:r>
          </a:p>
        </p:txBody>
      </p:sp>
    </p:spTree>
    <p:extLst>
      <p:ext uri="{BB962C8B-B14F-4D97-AF65-F5344CB8AC3E}">
        <p14:creationId xmlns:p14="http://schemas.microsoft.com/office/powerpoint/2010/main" val="1328329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GB" altLang="en-US">
                <a:solidFill>
                  <a:schemeClr val="bg1"/>
                </a:solidFill>
              </a:rPr>
              <a:t> </a:t>
            </a:r>
          </a:p>
        </p:txBody>
      </p:sp>
      <p:sp>
        <p:nvSpPr>
          <p:cNvPr id="6" name="Text Placeholder 9"/>
          <p:cNvSpPr>
            <a:spLocks noGrp="1"/>
          </p:cNvSpPr>
          <p:nvPr>
            <p:ph type="body" sz="quarter" idx="10"/>
          </p:nvPr>
        </p:nvSpPr>
        <p:spPr>
          <a:xfrm>
            <a:off x="251520" y="1124744"/>
            <a:ext cx="8424863" cy="5184576"/>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1"/>
          <p:cNvSpPr>
            <a:spLocks noGrp="1"/>
          </p:cNvSpPr>
          <p:nvPr>
            <p:ph type="body" sz="quarter" idx="11"/>
          </p:nvPr>
        </p:nvSpPr>
        <p:spPr>
          <a:xfrm>
            <a:off x="251521" y="188640"/>
            <a:ext cx="8424936" cy="936104"/>
          </a:xfrm>
          <a:prstGeom prst="rect">
            <a:avLst/>
          </a:prstGeom>
        </p:spPr>
        <p:txBody>
          <a:bodyPr vert="horz"/>
          <a:lstStyle>
            <a:lvl1pPr>
              <a:defRPr sz="4400" b="1">
                <a:solidFill>
                  <a:srgbClr val="FFFFFE"/>
                </a:solidFill>
              </a:defRPr>
            </a:lvl1pPr>
          </a:lstStyle>
          <a:p>
            <a:pPr lvl="0"/>
            <a:r>
              <a:rPr lang="en-US"/>
              <a:t>Click to edit Master text styles</a:t>
            </a:r>
          </a:p>
        </p:txBody>
      </p:sp>
    </p:spTree>
    <p:extLst>
      <p:ext uri="{BB962C8B-B14F-4D97-AF65-F5344CB8AC3E}">
        <p14:creationId xmlns:p14="http://schemas.microsoft.com/office/powerpoint/2010/main" val="1309200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GB" altLang="en-US">
                <a:solidFill>
                  <a:schemeClr val="bg1"/>
                </a:solidFill>
              </a:rPr>
              <a:t> </a:t>
            </a:r>
          </a:p>
        </p:txBody>
      </p:sp>
      <p:sp>
        <p:nvSpPr>
          <p:cNvPr id="6" name="Text Placeholder 9"/>
          <p:cNvSpPr>
            <a:spLocks noGrp="1"/>
          </p:cNvSpPr>
          <p:nvPr>
            <p:ph type="body" sz="quarter" idx="10"/>
          </p:nvPr>
        </p:nvSpPr>
        <p:spPr>
          <a:xfrm>
            <a:off x="251520" y="1124744"/>
            <a:ext cx="8424863" cy="5184576"/>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1"/>
          <p:cNvSpPr>
            <a:spLocks noGrp="1"/>
          </p:cNvSpPr>
          <p:nvPr>
            <p:ph type="body" sz="quarter" idx="11"/>
          </p:nvPr>
        </p:nvSpPr>
        <p:spPr>
          <a:xfrm>
            <a:off x="251521" y="188640"/>
            <a:ext cx="8424936" cy="936104"/>
          </a:xfrm>
          <a:prstGeom prst="rect">
            <a:avLst/>
          </a:prstGeom>
        </p:spPr>
        <p:txBody>
          <a:bodyPr vert="horz"/>
          <a:lstStyle>
            <a:lvl1pPr>
              <a:defRPr sz="4400" b="1">
                <a:solidFill>
                  <a:srgbClr val="FFFFFE"/>
                </a:solidFill>
              </a:defRPr>
            </a:lvl1pPr>
          </a:lstStyle>
          <a:p>
            <a:pPr lvl="0"/>
            <a:r>
              <a:rPr lang="en-US"/>
              <a:t>Click to edit Master text styles</a:t>
            </a:r>
          </a:p>
        </p:txBody>
      </p:sp>
    </p:spTree>
    <p:extLst>
      <p:ext uri="{BB962C8B-B14F-4D97-AF65-F5344CB8AC3E}">
        <p14:creationId xmlns:p14="http://schemas.microsoft.com/office/powerpoint/2010/main" val="3459222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GB" altLang="en-US">
                <a:solidFill>
                  <a:schemeClr val="bg1"/>
                </a:solidFill>
              </a:rPr>
              <a:t> </a:t>
            </a:r>
          </a:p>
        </p:txBody>
      </p:sp>
      <p:sp>
        <p:nvSpPr>
          <p:cNvPr id="6" name="Text Placeholder 9"/>
          <p:cNvSpPr>
            <a:spLocks noGrp="1"/>
          </p:cNvSpPr>
          <p:nvPr>
            <p:ph type="body" sz="quarter" idx="10"/>
          </p:nvPr>
        </p:nvSpPr>
        <p:spPr>
          <a:xfrm>
            <a:off x="251520" y="1124744"/>
            <a:ext cx="8424863" cy="5184576"/>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1"/>
          <p:cNvSpPr>
            <a:spLocks noGrp="1"/>
          </p:cNvSpPr>
          <p:nvPr>
            <p:ph type="body" sz="quarter" idx="11"/>
          </p:nvPr>
        </p:nvSpPr>
        <p:spPr>
          <a:xfrm>
            <a:off x="251521" y="188640"/>
            <a:ext cx="8424936" cy="936104"/>
          </a:xfrm>
          <a:prstGeom prst="rect">
            <a:avLst/>
          </a:prstGeom>
        </p:spPr>
        <p:txBody>
          <a:bodyPr vert="horz"/>
          <a:lstStyle>
            <a:lvl1pPr>
              <a:defRPr sz="4400" b="1">
                <a:solidFill>
                  <a:srgbClr val="FFFFFE"/>
                </a:solidFill>
              </a:defRPr>
            </a:lvl1pPr>
          </a:lstStyle>
          <a:p>
            <a:pPr lvl="0"/>
            <a:r>
              <a:rPr lang="en-US"/>
              <a:t>Click to edit Master text styles</a:t>
            </a:r>
          </a:p>
        </p:txBody>
      </p:sp>
    </p:spTree>
    <p:extLst>
      <p:ext uri="{BB962C8B-B14F-4D97-AF65-F5344CB8AC3E}">
        <p14:creationId xmlns:p14="http://schemas.microsoft.com/office/powerpoint/2010/main" val="54248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GB" altLang="en-US">
                <a:solidFill>
                  <a:schemeClr val="bg1"/>
                </a:solidFill>
              </a:rPr>
              <a:t> </a:t>
            </a:r>
          </a:p>
        </p:txBody>
      </p:sp>
      <p:sp>
        <p:nvSpPr>
          <p:cNvPr id="6" name="Text Placeholder 9"/>
          <p:cNvSpPr>
            <a:spLocks noGrp="1"/>
          </p:cNvSpPr>
          <p:nvPr>
            <p:ph type="body" sz="quarter" idx="10"/>
          </p:nvPr>
        </p:nvSpPr>
        <p:spPr>
          <a:xfrm>
            <a:off x="251520" y="1124744"/>
            <a:ext cx="8424863" cy="5184576"/>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1"/>
          <p:cNvSpPr>
            <a:spLocks noGrp="1"/>
          </p:cNvSpPr>
          <p:nvPr>
            <p:ph type="body" sz="quarter" idx="11"/>
          </p:nvPr>
        </p:nvSpPr>
        <p:spPr>
          <a:xfrm>
            <a:off x="251521" y="188640"/>
            <a:ext cx="8424936" cy="936104"/>
          </a:xfrm>
          <a:prstGeom prst="rect">
            <a:avLst/>
          </a:prstGeom>
        </p:spPr>
        <p:txBody>
          <a:bodyPr vert="horz"/>
          <a:lstStyle>
            <a:lvl1pPr>
              <a:defRPr sz="4400" b="1">
                <a:solidFill>
                  <a:srgbClr val="FFFFFE"/>
                </a:solidFill>
              </a:defRPr>
            </a:lvl1pPr>
          </a:lstStyle>
          <a:p>
            <a:pPr lvl="0"/>
            <a:r>
              <a:rPr lang="en-US"/>
              <a:t>Click to edit Master text styles</a:t>
            </a:r>
          </a:p>
        </p:txBody>
      </p:sp>
    </p:spTree>
    <p:extLst>
      <p:ext uri="{BB962C8B-B14F-4D97-AF65-F5344CB8AC3E}">
        <p14:creationId xmlns:p14="http://schemas.microsoft.com/office/powerpoint/2010/main" val="3196801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chemeClr val="accent3"/>
          </a:solidFill>
          <a:ln>
            <a:noFill/>
          </a:ln>
        </p:spPr>
        <p:txBody>
          <a:bodyPr/>
          <a:lstStyle/>
          <a:p>
            <a:pPr eaLnBrk="0" hangingPunct="0">
              <a:defRPr/>
            </a:pPr>
            <a:r>
              <a:rPr lang="en-US">
                <a:solidFill>
                  <a:schemeClr val="bg1"/>
                </a:solidFill>
                <a:ea typeface="ＭＳ Ｐゴシック"/>
              </a:rPr>
              <a:t> </a:t>
            </a:r>
          </a:p>
        </p:txBody>
      </p:sp>
      <p:sp>
        <p:nvSpPr>
          <p:cNvPr id="6" name="Text Placeholder 9"/>
          <p:cNvSpPr>
            <a:spLocks noGrp="1"/>
          </p:cNvSpPr>
          <p:nvPr>
            <p:ph type="body" sz="quarter" idx="10"/>
          </p:nvPr>
        </p:nvSpPr>
        <p:spPr>
          <a:xfrm>
            <a:off x="251520" y="1124744"/>
            <a:ext cx="8424863" cy="5184576"/>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1"/>
          <p:cNvSpPr>
            <a:spLocks noGrp="1"/>
          </p:cNvSpPr>
          <p:nvPr>
            <p:ph type="body" sz="quarter" idx="11"/>
          </p:nvPr>
        </p:nvSpPr>
        <p:spPr>
          <a:xfrm>
            <a:off x="251521" y="188640"/>
            <a:ext cx="8424936" cy="936104"/>
          </a:xfrm>
          <a:prstGeom prst="rect">
            <a:avLst/>
          </a:prstGeom>
        </p:spPr>
        <p:txBody>
          <a:bodyPr vert="horz"/>
          <a:lstStyle>
            <a:lvl1pPr>
              <a:defRPr sz="4400" b="1">
                <a:solidFill>
                  <a:srgbClr val="FFFFFE"/>
                </a:solidFill>
              </a:defRPr>
            </a:lvl1pPr>
          </a:lstStyle>
          <a:p>
            <a:pPr lvl="0"/>
            <a:r>
              <a:rPr lang="en-US"/>
              <a:t>Click to edit Master text styles</a:t>
            </a:r>
          </a:p>
        </p:txBody>
      </p:sp>
    </p:spTree>
    <p:extLst>
      <p:ext uri="{BB962C8B-B14F-4D97-AF65-F5344CB8AC3E}">
        <p14:creationId xmlns:p14="http://schemas.microsoft.com/office/powerpoint/2010/main" val="2349130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chemeClr val="accent4"/>
          </a:solidFill>
          <a:ln>
            <a:noFill/>
          </a:ln>
        </p:spPr>
        <p:txBody>
          <a:bodyPr/>
          <a:lstStyle/>
          <a:p>
            <a:pPr eaLnBrk="0" hangingPunct="0">
              <a:defRPr/>
            </a:pPr>
            <a:r>
              <a:rPr lang="en-US">
                <a:solidFill>
                  <a:schemeClr val="bg1"/>
                </a:solidFill>
                <a:ea typeface="ＭＳ Ｐゴシック"/>
              </a:rPr>
              <a:t> </a:t>
            </a:r>
          </a:p>
        </p:txBody>
      </p:sp>
      <p:sp>
        <p:nvSpPr>
          <p:cNvPr id="6" name="Text Placeholder 9"/>
          <p:cNvSpPr>
            <a:spLocks noGrp="1"/>
          </p:cNvSpPr>
          <p:nvPr>
            <p:ph type="body" sz="quarter" idx="10"/>
          </p:nvPr>
        </p:nvSpPr>
        <p:spPr>
          <a:xfrm>
            <a:off x="251520" y="1124744"/>
            <a:ext cx="8424863" cy="5184576"/>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1"/>
          <p:cNvSpPr>
            <a:spLocks noGrp="1"/>
          </p:cNvSpPr>
          <p:nvPr>
            <p:ph type="body" sz="quarter" idx="11"/>
          </p:nvPr>
        </p:nvSpPr>
        <p:spPr>
          <a:xfrm>
            <a:off x="251521" y="188640"/>
            <a:ext cx="8424936" cy="936104"/>
          </a:xfrm>
          <a:prstGeom prst="rect">
            <a:avLst/>
          </a:prstGeom>
        </p:spPr>
        <p:txBody>
          <a:bodyPr vert="horz"/>
          <a:lstStyle>
            <a:lvl1pPr>
              <a:defRPr sz="4400" b="1">
                <a:solidFill>
                  <a:srgbClr val="FFFFFE"/>
                </a:solidFill>
              </a:defRPr>
            </a:lvl1pPr>
          </a:lstStyle>
          <a:p>
            <a:pPr lvl="0"/>
            <a:r>
              <a:rPr lang="en-US"/>
              <a:t>Click to edit Master text styles</a:t>
            </a:r>
          </a:p>
        </p:txBody>
      </p:sp>
    </p:spTree>
    <p:extLst>
      <p:ext uri="{BB962C8B-B14F-4D97-AF65-F5344CB8AC3E}">
        <p14:creationId xmlns:p14="http://schemas.microsoft.com/office/powerpoint/2010/main" val="351619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Picture 1" descr="4-3_half_screen_benc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9"/>
          <p:cNvSpPr>
            <a:spLocks noGrp="1"/>
          </p:cNvSpPr>
          <p:nvPr>
            <p:ph type="body" sz="quarter" idx="10"/>
          </p:nvPr>
        </p:nvSpPr>
        <p:spPr>
          <a:xfrm>
            <a:off x="4860031" y="1916832"/>
            <a:ext cx="4032449" cy="4680520"/>
          </a:xfrm>
          <a:prstGeom prst="rect">
            <a:avLst/>
          </a:prstGeom>
        </p:spPr>
        <p:txBody>
          <a:bodyPr vert="horz"/>
          <a:lstStyle>
            <a:lvl1pPr>
              <a:defRPr sz="2000">
                <a:solidFill>
                  <a:srgbClr val="003865"/>
                </a:solidFill>
              </a:defRPr>
            </a:lvl1pPr>
            <a:lvl2pPr>
              <a:defRPr sz="1800">
                <a:solidFill>
                  <a:srgbClr val="003865"/>
                </a:solidFill>
              </a:defRPr>
            </a:lvl2pPr>
            <a:lvl3pPr>
              <a:defRPr sz="1400">
                <a:solidFill>
                  <a:srgbClr val="003865"/>
                </a:solidFill>
              </a:defRPr>
            </a:lvl3pPr>
            <a:lvl4pPr>
              <a:defRPr>
                <a:solidFill>
                  <a:srgbClr val="003865"/>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p:nvPr>
        </p:nvSpPr>
        <p:spPr>
          <a:xfrm>
            <a:off x="4860032" y="476672"/>
            <a:ext cx="4032448" cy="936104"/>
          </a:xfrm>
          <a:prstGeom prst="rect">
            <a:avLst/>
          </a:prstGeom>
        </p:spPr>
        <p:txBody>
          <a:bodyPr vert="horz"/>
          <a:lstStyle>
            <a:lvl1pPr>
              <a:defRPr sz="4400" b="1">
                <a:solidFill>
                  <a:srgbClr val="003865"/>
                </a:solidFill>
              </a:defRPr>
            </a:lvl1pPr>
          </a:lstStyle>
          <a:p>
            <a:pPr lvl="0"/>
            <a:r>
              <a:rPr lang="en-US"/>
              <a:t>Click to edit Master text styles</a:t>
            </a:r>
          </a:p>
        </p:txBody>
      </p:sp>
    </p:spTree>
    <p:extLst>
      <p:ext uri="{BB962C8B-B14F-4D97-AF65-F5344CB8AC3E}">
        <p14:creationId xmlns:p14="http://schemas.microsoft.com/office/powerpoint/2010/main" val="839210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chemeClr val="accent5"/>
          </a:solidFill>
          <a:ln>
            <a:noFill/>
          </a:ln>
        </p:spPr>
        <p:txBody>
          <a:bodyPr/>
          <a:lstStyle/>
          <a:p>
            <a:pPr eaLnBrk="0" hangingPunct="0">
              <a:defRPr/>
            </a:pPr>
            <a:r>
              <a:rPr lang="en-US">
                <a:solidFill>
                  <a:schemeClr val="bg1"/>
                </a:solidFill>
                <a:ea typeface="ＭＳ Ｐゴシック"/>
              </a:rPr>
              <a:t> </a:t>
            </a:r>
          </a:p>
        </p:txBody>
      </p:sp>
      <p:sp>
        <p:nvSpPr>
          <p:cNvPr id="6" name="Text Placeholder 9"/>
          <p:cNvSpPr>
            <a:spLocks noGrp="1"/>
          </p:cNvSpPr>
          <p:nvPr>
            <p:ph type="body" sz="quarter" idx="10"/>
          </p:nvPr>
        </p:nvSpPr>
        <p:spPr>
          <a:xfrm>
            <a:off x="251520" y="1124744"/>
            <a:ext cx="8424863" cy="5184576"/>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1"/>
          <p:cNvSpPr>
            <a:spLocks noGrp="1"/>
          </p:cNvSpPr>
          <p:nvPr>
            <p:ph type="body" sz="quarter" idx="11"/>
          </p:nvPr>
        </p:nvSpPr>
        <p:spPr>
          <a:xfrm>
            <a:off x="251521" y="188640"/>
            <a:ext cx="8424936" cy="936104"/>
          </a:xfrm>
          <a:prstGeom prst="rect">
            <a:avLst/>
          </a:prstGeom>
        </p:spPr>
        <p:txBody>
          <a:bodyPr vert="horz"/>
          <a:lstStyle>
            <a:lvl1pPr>
              <a:defRPr sz="4400" b="1">
                <a:solidFill>
                  <a:srgbClr val="FFFFFE"/>
                </a:solidFill>
              </a:defRPr>
            </a:lvl1pPr>
          </a:lstStyle>
          <a:p>
            <a:pPr lvl="0"/>
            <a:r>
              <a:rPr lang="en-US"/>
              <a:t>Click to edit Master text styles</a:t>
            </a:r>
          </a:p>
        </p:txBody>
      </p:sp>
    </p:spTree>
    <p:extLst>
      <p:ext uri="{BB962C8B-B14F-4D97-AF65-F5344CB8AC3E}">
        <p14:creationId xmlns:p14="http://schemas.microsoft.com/office/powerpoint/2010/main" val="3083625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chemeClr val="accent6"/>
          </a:solidFill>
          <a:ln>
            <a:noFill/>
          </a:ln>
        </p:spPr>
        <p:txBody>
          <a:bodyPr/>
          <a:lstStyle/>
          <a:p>
            <a:pPr eaLnBrk="0" hangingPunct="0">
              <a:defRPr/>
            </a:pPr>
            <a:r>
              <a:rPr lang="en-US">
                <a:solidFill>
                  <a:schemeClr val="bg1"/>
                </a:solidFill>
                <a:ea typeface="ＭＳ Ｐゴシック"/>
              </a:rPr>
              <a:t> </a:t>
            </a:r>
          </a:p>
        </p:txBody>
      </p:sp>
      <p:sp>
        <p:nvSpPr>
          <p:cNvPr id="6" name="Text Placeholder 9"/>
          <p:cNvSpPr>
            <a:spLocks noGrp="1"/>
          </p:cNvSpPr>
          <p:nvPr>
            <p:ph type="body" sz="quarter" idx="10"/>
          </p:nvPr>
        </p:nvSpPr>
        <p:spPr>
          <a:xfrm>
            <a:off x="251520" y="1124744"/>
            <a:ext cx="8424863" cy="5184576"/>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1"/>
          <p:cNvSpPr>
            <a:spLocks noGrp="1"/>
          </p:cNvSpPr>
          <p:nvPr>
            <p:ph type="body" sz="quarter" idx="11"/>
          </p:nvPr>
        </p:nvSpPr>
        <p:spPr>
          <a:xfrm>
            <a:off x="251521" y="188640"/>
            <a:ext cx="8424936" cy="936104"/>
          </a:xfrm>
          <a:prstGeom prst="rect">
            <a:avLst/>
          </a:prstGeom>
        </p:spPr>
        <p:txBody>
          <a:bodyPr vert="horz"/>
          <a:lstStyle>
            <a:lvl1pPr>
              <a:defRPr sz="4400" b="1">
                <a:solidFill>
                  <a:srgbClr val="FFFFFE"/>
                </a:solidFill>
              </a:defRPr>
            </a:lvl1pPr>
          </a:lstStyle>
          <a:p>
            <a:pPr lvl="0"/>
            <a:r>
              <a:rPr lang="en-US"/>
              <a:t>Click to edit Master text styles</a:t>
            </a:r>
          </a:p>
        </p:txBody>
      </p:sp>
    </p:spTree>
    <p:extLst>
      <p:ext uri="{BB962C8B-B14F-4D97-AF65-F5344CB8AC3E}">
        <p14:creationId xmlns:p14="http://schemas.microsoft.com/office/powerpoint/2010/main" val="36732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1" descr="4-3_half_screen_t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572000" y="0"/>
            <a:ext cx="4572000" cy="6858000"/>
          </a:xfrm>
          <a:prstGeom prst="rect">
            <a:avLst/>
          </a:prstGeom>
          <a:solidFill>
            <a:srgbClr val="284F7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GB" altLang="en-US">
                <a:solidFill>
                  <a:schemeClr val="bg1"/>
                </a:solidFill>
              </a:rPr>
              <a:t> </a:t>
            </a:r>
          </a:p>
        </p:txBody>
      </p:sp>
      <p:sp>
        <p:nvSpPr>
          <p:cNvPr id="9" name="Text Placeholder 9"/>
          <p:cNvSpPr>
            <a:spLocks noGrp="1"/>
          </p:cNvSpPr>
          <p:nvPr>
            <p:ph type="body" sz="quarter" idx="10"/>
          </p:nvPr>
        </p:nvSpPr>
        <p:spPr>
          <a:xfrm>
            <a:off x="4860031" y="1916832"/>
            <a:ext cx="4032449" cy="4680520"/>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p:cNvSpPr>
            <a:spLocks noGrp="1"/>
          </p:cNvSpPr>
          <p:nvPr>
            <p:ph type="body" sz="quarter" idx="11"/>
          </p:nvPr>
        </p:nvSpPr>
        <p:spPr>
          <a:xfrm>
            <a:off x="4860032" y="476672"/>
            <a:ext cx="4032448" cy="936104"/>
          </a:xfrm>
          <a:prstGeom prst="rect">
            <a:avLst/>
          </a:prstGeom>
        </p:spPr>
        <p:txBody>
          <a:bodyPr vert="horz"/>
          <a:lstStyle>
            <a:lvl1pPr>
              <a:defRPr sz="4400" b="1">
                <a:solidFill>
                  <a:srgbClr val="FFFFFE"/>
                </a:solidFill>
              </a:defRPr>
            </a:lvl1pPr>
          </a:lstStyle>
          <a:p>
            <a:pPr lvl="0"/>
            <a:r>
              <a:rPr lang="en-US"/>
              <a:t>Click to edit Master text styles</a:t>
            </a:r>
          </a:p>
        </p:txBody>
      </p:sp>
    </p:spTree>
    <p:extLst>
      <p:ext uri="{BB962C8B-B14F-4D97-AF65-F5344CB8AC3E}">
        <p14:creationId xmlns:p14="http://schemas.microsoft.com/office/powerpoint/2010/main" val="217691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Picture 1" descr="4-3_half_screen_t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572000" y="0"/>
            <a:ext cx="4572000" cy="68580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GB" altLang="en-US">
                <a:solidFill>
                  <a:schemeClr val="bg1"/>
                </a:solidFill>
              </a:rPr>
              <a:t> </a:t>
            </a:r>
          </a:p>
        </p:txBody>
      </p:sp>
      <p:sp>
        <p:nvSpPr>
          <p:cNvPr id="9" name="Text Placeholder 9"/>
          <p:cNvSpPr>
            <a:spLocks noGrp="1"/>
          </p:cNvSpPr>
          <p:nvPr>
            <p:ph type="body" sz="quarter" idx="10"/>
          </p:nvPr>
        </p:nvSpPr>
        <p:spPr>
          <a:xfrm>
            <a:off x="4860031" y="1916832"/>
            <a:ext cx="4032449" cy="4680520"/>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p:cNvSpPr>
            <a:spLocks noGrp="1"/>
          </p:cNvSpPr>
          <p:nvPr>
            <p:ph type="body" sz="quarter" idx="11"/>
          </p:nvPr>
        </p:nvSpPr>
        <p:spPr>
          <a:xfrm>
            <a:off x="4860032" y="476672"/>
            <a:ext cx="4032448" cy="936104"/>
          </a:xfrm>
          <a:prstGeom prst="rect">
            <a:avLst/>
          </a:prstGeom>
        </p:spPr>
        <p:txBody>
          <a:bodyPr vert="horz"/>
          <a:lstStyle>
            <a:lvl1pPr>
              <a:defRPr sz="4400" b="1">
                <a:solidFill>
                  <a:srgbClr val="FFFFFE"/>
                </a:solidFill>
              </a:defRPr>
            </a:lvl1pPr>
          </a:lstStyle>
          <a:p>
            <a:pPr lvl="0"/>
            <a:r>
              <a:rPr lang="en-US"/>
              <a:t>Click to edit Master text styles</a:t>
            </a:r>
          </a:p>
        </p:txBody>
      </p:sp>
    </p:spTree>
    <p:extLst>
      <p:ext uri="{BB962C8B-B14F-4D97-AF65-F5344CB8AC3E}">
        <p14:creationId xmlns:p14="http://schemas.microsoft.com/office/powerpoint/2010/main" val="514181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4" name="Picture 1" descr="4-3_half_screen_t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572000" y="0"/>
            <a:ext cx="4572000" cy="685800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GB" altLang="en-US">
                <a:solidFill>
                  <a:schemeClr val="bg1"/>
                </a:solidFill>
              </a:rPr>
              <a:t> </a:t>
            </a:r>
          </a:p>
        </p:txBody>
      </p:sp>
      <p:sp>
        <p:nvSpPr>
          <p:cNvPr id="9" name="Text Placeholder 9"/>
          <p:cNvSpPr>
            <a:spLocks noGrp="1"/>
          </p:cNvSpPr>
          <p:nvPr>
            <p:ph type="body" sz="quarter" idx="10"/>
          </p:nvPr>
        </p:nvSpPr>
        <p:spPr>
          <a:xfrm>
            <a:off x="4860031" y="1916832"/>
            <a:ext cx="4032449" cy="4680520"/>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p:cNvSpPr>
            <a:spLocks noGrp="1"/>
          </p:cNvSpPr>
          <p:nvPr>
            <p:ph type="body" sz="quarter" idx="11"/>
          </p:nvPr>
        </p:nvSpPr>
        <p:spPr>
          <a:xfrm>
            <a:off x="4860032" y="476672"/>
            <a:ext cx="4032448" cy="936104"/>
          </a:xfrm>
          <a:prstGeom prst="rect">
            <a:avLst/>
          </a:prstGeom>
        </p:spPr>
        <p:txBody>
          <a:bodyPr vert="horz"/>
          <a:lstStyle>
            <a:lvl1pPr>
              <a:defRPr sz="4400" b="1">
                <a:solidFill>
                  <a:srgbClr val="FFFFFE"/>
                </a:solidFill>
              </a:defRPr>
            </a:lvl1pPr>
          </a:lstStyle>
          <a:p>
            <a:pPr lvl="0"/>
            <a:r>
              <a:rPr lang="en-US"/>
              <a:t>Click to edit Master text styles</a:t>
            </a:r>
          </a:p>
        </p:txBody>
      </p:sp>
    </p:spTree>
    <p:extLst>
      <p:ext uri="{BB962C8B-B14F-4D97-AF65-F5344CB8AC3E}">
        <p14:creationId xmlns:p14="http://schemas.microsoft.com/office/powerpoint/2010/main" val="62840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4" name="Picture 1" descr="4-3_half_screen_t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572000" y="0"/>
            <a:ext cx="4572000" cy="6858000"/>
          </a:xfrm>
          <a:prstGeom prst="rect">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GB" altLang="en-US">
                <a:solidFill>
                  <a:schemeClr val="bg1"/>
                </a:solidFill>
              </a:rPr>
              <a:t> </a:t>
            </a:r>
          </a:p>
        </p:txBody>
      </p:sp>
      <p:sp>
        <p:nvSpPr>
          <p:cNvPr id="9" name="Text Placeholder 9"/>
          <p:cNvSpPr>
            <a:spLocks noGrp="1"/>
          </p:cNvSpPr>
          <p:nvPr>
            <p:ph type="body" sz="quarter" idx="10"/>
          </p:nvPr>
        </p:nvSpPr>
        <p:spPr>
          <a:xfrm>
            <a:off x="4860031" y="1916832"/>
            <a:ext cx="4032449" cy="4680520"/>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p:cNvSpPr>
            <a:spLocks noGrp="1"/>
          </p:cNvSpPr>
          <p:nvPr>
            <p:ph type="body" sz="quarter" idx="11"/>
          </p:nvPr>
        </p:nvSpPr>
        <p:spPr>
          <a:xfrm>
            <a:off x="4860032" y="476672"/>
            <a:ext cx="4032448" cy="936104"/>
          </a:xfrm>
          <a:prstGeom prst="rect">
            <a:avLst/>
          </a:prstGeom>
        </p:spPr>
        <p:txBody>
          <a:bodyPr vert="horz"/>
          <a:lstStyle>
            <a:lvl1pPr>
              <a:defRPr sz="4400" b="1">
                <a:solidFill>
                  <a:srgbClr val="FFFFFE"/>
                </a:solidFill>
              </a:defRPr>
            </a:lvl1pPr>
          </a:lstStyle>
          <a:p>
            <a:pPr lvl="0"/>
            <a:r>
              <a:rPr lang="en-US"/>
              <a:t>Click to edit Master text styles</a:t>
            </a:r>
          </a:p>
        </p:txBody>
      </p:sp>
    </p:spTree>
    <p:extLst>
      <p:ext uri="{BB962C8B-B14F-4D97-AF65-F5344CB8AC3E}">
        <p14:creationId xmlns:p14="http://schemas.microsoft.com/office/powerpoint/2010/main" val="3017419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4" name="Picture 1" descr="4-3_half_screen_t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572000" y="0"/>
            <a:ext cx="4572000" cy="685800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GB" altLang="en-US">
                <a:solidFill>
                  <a:schemeClr val="bg1"/>
                </a:solidFill>
              </a:rPr>
              <a:t> </a:t>
            </a:r>
          </a:p>
        </p:txBody>
      </p:sp>
      <p:sp>
        <p:nvSpPr>
          <p:cNvPr id="9" name="Text Placeholder 9"/>
          <p:cNvSpPr>
            <a:spLocks noGrp="1"/>
          </p:cNvSpPr>
          <p:nvPr>
            <p:ph type="body" sz="quarter" idx="10"/>
          </p:nvPr>
        </p:nvSpPr>
        <p:spPr>
          <a:xfrm>
            <a:off x="4860031" y="1916832"/>
            <a:ext cx="4032449" cy="4680520"/>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p:cNvSpPr>
            <a:spLocks noGrp="1"/>
          </p:cNvSpPr>
          <p:nvPr>
            <p:ph type="body" sz="quarter" idx="11"/>
          </p:nvPr>
        </p:nvSpPr>
        <p:spPr>
          <a:xfrm>
            <a:off x="4860032" y="476672"/>
            <a:ext cx="4032448" cy="936104"/>
          </a:xfrm>
          <a:prstGeom prst="rect">
            <a:avLst/>
          </a:prstGeom>
        </p:spPr>
        <p:txBody>
          <a:bodyPr vert="horz"/>
          <a:lstStyle>
            <a:lvl1pPr>
              <a:defRPr sz="4400" b="1">
                <a:solidFill>
                  <a:srgbClr val="FFFFFE"/>
                </a:solidFill>
              </a:defRPr>
            </a:lvl1pPr>
          </a:lstStyle>
          <a:p>
            <a:pPr lvl="0"/>
            <a:r>
              <a:rPr lang="en-US"/>
              <a:t>Click to edit Master text styles</a:t>
            </a:r>
          </a:p>
        </p:txBody>
      </p:sp>
    </p:spTree>
    <p:extLst>
      <p:ext uri="{BB962C8B-B14F-4D97-AF65-F5344CB8AC3E}">
        <p14:creationId xmlns:p14="http://schemas.microsoft.com/office/powerpoint/2010/main" val="219596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4" name="Picture 1" descr="4-3_half_screen_t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572000" y="0"/>
            <a:ext cx="4572000" cy="6858000"/>
          </a:xfrm>
          <a:prstGeom prst="rect">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GB" altLang="en-US">
                <a:solidFill>
                  <a:schemeClr val="bg1"/>
                </a:solidFill>
              </a:rPr>
              <a:t> </a:t>
            </a:r>
          </a:p>
        </p:txBody>
      </p:sp>
      <p:sp>
        <p:nvSpPr>
          <p:cNvPr id="9" name="Text Placeholder 9"/>
          <p:cNvSpPr>
            <a:spLocks noGrp="1"/>
          </p:cNvSpPr>
          <p:nvPr>
            <p:ph type="body" sz="quarter" idx="10"/>
          </p:nvPr>
        </p:nvSpPr>
        <p:spPr>
          <a:xfrm>
            <a:off x="4860031" y="1916832"/>
            <a:ext cx="4032449" cy="4680520"/>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p:cNvSpPr>
            <a:spLocks noGrp="1"/>
          </p:cNvSpPr>
          <p:nvPr>
            <p:ph type="body" sz="quarter" idx="11"/>
          </p:nvPr>
        </p:nvSpPr>
        <p:spPr>
          <a:xfrm>
            <a:off x="4860032" y="476672"/>
            <a:ext cx="4032448" cy="936104"/>
          </a:xfrm>
          <a:prstGeom prst="rect">
            <a:avLst/>
          </a:prstGeom>
        </p:spPr>
        <p:txBody>
          <a:bodyPr vert="horz"/>
          <a:lstStyle>
            <a:lvl1pPr>
              <a:defRPr sz="4400" b="1">
                <a:solidFill>
                  <a:srgbClr val="FFFFFE"/>
                </a:solidFill>
              </a:defRPr>
            </a:lvl1pPr>
          </a:lstStyle>
          <a:p>
            <a:pPr lvl="0"/>
            <a:r>
              <a:rPr lang="en-US"/>
              <a:t>Click to edit Master text styles</a:t>
            </a:r>
          </a:p>
        </p:txBody>
      </p:sp>
    </p:spTree>
    <p:extLst>
      <p:ext uri="{BB962C8B-B14F-4D97-AF65-F5344CB8AC3E}">
        <p14:creationId xmlns:p14="http://schemas.microsoft.com/office/powerpoint/2010/main" val="3113854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4" name="Picture 1" descr="4-3_half_screen_t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572000" y="0"/>
            <a:ext cx="4572000" cy="6858000"/>
          </a:xfrm>
          <a:prstGeom prst="rect">
            <a:avLst/>
          </a:prstGeom>
          <a:solidFill>
            <a:schemeClr val="accent3"/>
          </a:solidFill>
          <a:ln w="9525" algn="ctr">
            <a:noFill/>
            <a:round/>
            <a:headEnd/>
            <a:tailEnd/>
          </a:ln>
        </p:spPr>
        <p:txBody>
          <a:bodyPr/>
          <a:lstStyle/>
          <a:p>
            <a:pPr eaLnBrk="0" hangingPunct="0">
              <a:defRPr/>
            </a:pPr>
            <a:r>
              <a:rPr lang="en-US">
                <a:solidFill>
                  <a:schemeClr val="bg1"/>
                </a:solidFill>
                <a:ea typeface="ＭＳ Ｐゴシック"/>
              </a:rPr>
              <a:t> </a:t>
            </a:r>
          </a:p>
        </p:txBody>
      </p:sp>
      <p:sp>
        <p:nvSpPr>
          <p:cNvPr id="9" name="Text Placeholder 9"/>
          <p:cNvSpPr>
            <a:spLocks noGrp="1"/>
          </p:cNvSpPr>
          <p:nvPr>
            <p:ph type="body" sz="quarter" idx="10"/>
          </p:nvPr>
        </p:nvSpPr>
        <p:spPr>
          <a:xfrm>
            <a:off x="4860031" y="1916832"/>
            <a:ext cx="4032449" cy="4680520"/>
          </a:xfrm>
          <a:prstGeom prst="rect">
            <a:avLst/>
          </a:prstGeom>
        </p:spPr>
        <p:txBody>
          <a:bodyPr vert="horz"/>
          <a:lstStyle>
            <a:lvl1pPr>
              <a:defRPr sz="2000">
                <a:solidFill>
                  <a:schemeClr val="bg1"/>
                </a:solidFill>
              </a:defRPr>
            </a:lvl1pPr>
            <a:lvl2pPr>
              <a:defRPr sz="1800">
                <a:solidFill>
                  <a:schemeClr val="bg1"/>
                </a:solidFill>
              </a:defRPr>
            </a:lvl2pPr>
            <a:lvl3pPr>
              <a:defRPr sz="1400">
                <a:solidFill>
                  <a:schemeClr val="bg1"/>
                </a:solidFill>
              </a:defRPr>
            </a:lvl3pPr>
            <a:lvl4pPr>
              <a:defRPr>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p:cNvSpPr>
            <a:spLocks noGrp="1"/>
          </p:cNvSpPr>
          <p:nvPr>
            <p:ph type="body" sz="quarter" idx="11"/>
          </p:nvPr>
        </p:nvSpPr>
        <p:spPr>
          <a:xfrm>
            <a:off x="4860032" y="476672"/>
            <a:ext cx="4032448" cy="936104"/>
          </a:xfrm>
          <a:prstGeom prst="rect">
            <a:avLst/>
          </a:prstGeom>
        </p:spPr>
        <p:txBody>
          <a:bodyPr vert="horz"/>
          <a:lstStyle>
            <a:lvl1pPr>
              <a:defRPr sz="4400" b="1">
                <a:solidFill>
                  <a:srgbClr val="FFFFFE"/>
                </a:solidFill>
              </a:defRPr>
            </a:lvl1pPr>
          </a:lstStyle>
          <a:p>
            <a:pPr lvl="0"/>
            <a:r>
              <a:rPr lang="en-US"/>
              <a:t>Click to edit Master text styles</a:t>
            </a:r>
          </a:p>
        </p:txBody>
      </p:sp>
    </p:spTree>
    <p:extLst>
      <p:ext uri="{BB962C8B-B14F-4D97-AF65-F5344CB8AC3E}">
        <p14:creationId xmlns:p14="http://schemas.microsoft.com/office/powerpoint/2010/main" val="1145910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Lst>
  <p:txStyles>
    <p:titleStyle>
      <a:lvl1pPr algn="l" rtl="0" eaLnBrk="1" fontAlgn="base" hangingPunct="1">
        <a:lnSpc>
          <a:spcPct val="90000"/>
        </a:lnSpc>
        <a:spcBef>
          <a:spcPct val="0"/>
        </a:spcBef>
        <a:spcAft>
          <a:spcPct val="0"/>
        </a:spcAft>
        <a:defRPr sz="2800" b="1" spc="-10">
          <a:solidFill>
            <a:srgbClr val="483F6A"/>
          </a:solidFill>
          <a:latin typeface="Times New Roman"/>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defRPr sz="1600">
          <a:solidFill>
            <a:srgbClr val="4F5961"/>
          </a:solidFill>
          <a:latin typeface="+mn-lt"/>
          <a:ea typeface="+mn-ea"/>
          <a:cs typeface="+mn-cs"/>
        </a:defRPr>
      </a:lvl1pPr>
      <a:lvl2pPr marL="457200" algn="l" rtl="0" eaLnBrk="1" fontAlgn="base" hangingPunct="1">
        <a:spcBef>
          <a:spcPct val="20000"/>
        </a:spcBef>
        <a:spcAft>
          <a:spcPct val="0"/>
        </a:spcAft>
        <a:defRPr sz="1200">
          <a:solidFill>
            <a:srgbClr val="00213B"/>
          </a:solidFill>
          <a:latin typeface="+mn-lt"/>
          <a:ea typeface="+mn-ea"/>
          <a:cs typeface="ＭＳ Ｐゴシック" charset="0"/>
        </a:defRPr>
      </a:lvl2pPr>
      <a:lvl3pPr marL="914400" algn="l" rtl="0" eaLnBrk="1" fontAlgn="base" hangingPunct="1">
        <a:spcBef>
          <a:spcPct val="20000"/>
        </a:spcBef>
        <a:spcAft>
          <a:spcPct val="0"/>
        </a:spcAft>
        <a:defRPr sz="1200" b="1">
          <a:solidFill>
            <a:srgbClr val="00213B"/>
          </a:solidFill>
          <a:latin typeface="+mn-lt"/>
          <a:ea typeface="+mn-ea"/>
          <a:cs typeface="ＭＳ Ｐゴシック" charset="0"/>
        </a:defRPr>
      </a:lvl3pPr>
      <a:lvl4pPr marL="1371600" algn="l" rtl="0" eaLnBrk="1" fontAlgn="base" hangingPunct="1">
        <a:spcBef>
          <a:spcPct val="20000"/>
        </a:spcBef>
        <a:spcAft>
          <a:spcPct val="0"/>
        </a:spcAft>
        <a:defRPr sz="1200">
          <a:solidFill>
            <a:srgbClr val="00213B"/>
          </a:solidFill>
          <a:latin typeface="+mn-lt"/>
          <a:ea typeface="+mn-ea"/>
          <a:cs typeface="ＭＳ Ｐゴシック" charset="0"/>
        </a:defRPr>
      </a:lvl4pPr>
      <a:lvl5pPr marL="1828800" algn="l" rtl="0" eaLnBrk="1" fontAlgn="base" hangingPunct="1">
        <a:spcBef>
          <a:spcPct val="20000"/>
        </a:spcBef>
        <a:spcAft>
          <a:spcPct val="0"/>
        </a:spcAft>
        <a:defRPr sz="1200">
          <a:solidFill>
            <a:srgbClr val="00213B"/>
          </a:solidFill>
          <a:latin typeface="+mn-lt"/>
          <a:ea typeface="+mn-ea"/>
          <a:cs typeface="ＭＳ Ｐゴシック" charset="0"/>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mailto:Rachel.Elmslie@glasgow.ac.uk" TargetMode="External"/><Relationship Id="rId5" Type="http://schemas.openxmlformats.org/officeDocument/2006/relationships/hyperlink" Target="mailto:anneli.williams@glasgow.ac.uk"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ielts.org/about-the-test/how-ielts-is-scored"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ieltsliz.com/" TargetMode="External"/><Relationship Id="rId2" Type="http://schemas.openxmlformats.org/officeDocument/2006/relationships/hyperlink" Target="https://manwrites.com/the-teachers-guide-to-the-ielts-listening-test/"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4-3_full_screen_t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5" descr="UoG_keyline_regular_lockup.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49238"/>
            <a:ext cx="24638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descr="INSPIRING PEOPLE BOX.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5589588"/>
            <a:ext cx="2413001"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Placeholder 9"/>
          <p:cNvSpPr>
            <a:spLocks noGrp="1"/>
          </p:cNvSpPr>
          <p:nvPr>
            <p:ph type="body" sz="quarter" idx="10"/>
          </p:nvPr>
        </p:nvSpPr>
        <p:spPr bwMode="auto">
          <a:xfrm>
            <a:off x="755650" y="3224213"/>
            <a:ext cx="6229350" cy="2376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hangingPunct="1"/>
            <a:endParaRPr lang="en-GB" altLang="en-US" sz="2400" dirty="0">
              <a:hlinkClick r:id="rId5"/>
            </a:endParaRPr>
          </a:p>
          <a:p>
            <a:pPr marL="0" indent="0" eaLnBrk="1" hangingPunct="1"/>
            <a:r>
              <a:rPr lang="en-GB" altLang="en-US" sz="2400" dirty="0">
                <a:hlinkClick r:id="rId5"/>
              </a:rPr>
              <a:t>Anneli.Williams@glasgow.ac.uk</a:t>
            </a:r>
            <a:r>
              <a:rPr lang="en-GB" altLang="en-US" sz="2400" dirty="0"/>
              <a:t> </a:t>
            </a:r>
          </a:p>
          <a:p>
            <a:pPr marL="0" indent="0" eaLnBrk="1" hangingPunct="1"/>
            <a:r>
              <a:rPr lang="en-GB" altLang="en-US" sz="2400" dirty="0">
                <a:hlinkClick r:id="rId6"/>
              </a:rPr>
              <a:t>Rachel.Elmslie@glasgow.ac.uk</a:t>
            </a:r>
            <a:endParaRPr lang="en-GB" altLang="en-US" sz="2400" dirty="0"/>
          </a:p>
          <a:p>
            <a:pPr marL="0" indent="0" eaLnBrk="1" hangingPunct="1"/>
            <a:endParaRPr lang="en-GB" altLang="en-US" sz="2400" dirty="0"/>
          </a:p>
          <a:p>
            <a:pPr marL="0" indent="0" eaLnBrk="1" hangingPunct="1"/>
            <a:endParaRPr lang="en-GB" altLang="en-US" sz="2400" dirty="0"/>
          </a:p>
        </p:txBody>
      </p:sp>
      <p:sp>
        <p:nvSpPr>
          <p:cNvPr id="21510" name="Text Placeholder 11"/>
          <p:cNvSpPr>
            <a:spLocks noGrp="1"/>
          </p:cNvSpPr>
          <p:nvPr>
            <p:ph type="body" sz="quarter" idx="11"/>
          </p:nvPr>
        </p:nvSpPr>
        <p:spPr bwMode="auto">
          <a:xfrm>
            <a:off x="747713" y="1484313"/>
            <a:ext cx="8424862" cy="93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r>
              <a:rPr lang="en-US" altLang="en-US" sz="3200" dirty="0"/>
              <a:t>Making Your Lectures More </a:t>
            </a:r>
          </a:p>
          <a:p>
            <a:pPr marL="0" indent="0"/>
            <a:r>
              <a:rPr lang="en-US" altLang="en-US" sz="3200" dirty="0"/>
              <a:t>Accessible to Students Using </a:t>
            </a:r>
          </a:p>
          <a:p>
            <a:pPr marL="0" indent="0"/>
            <a:r>
              <a:rPr lang="en-US" altLang="en-US" sz="3200" dirty="0"/>
              <a:t>English as a Second Language </a:t>
            </a:r>
            <a:endParaRPr lang="en-GB" alt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marL="457200" indent="-457200">
              <a:buFont typeface="Arial" panose="020B0604020202020204" pitchFamily="34" charset="0"/>
              <a:buChar char="•"/>
            </a:pPr>
            <a:r>
              <a:rPr lang="en-GB" sz="2800" dirty="0"/>
              <a:t>Speech rate</a:t>
            </a:r>
          </a:p>
          <a:p>
            <a:pPr marL="457200" indent="-457200">
              <a:buFont typeface="Arial" panose="020B0604020202020204" pitchFamily="34" charset="0"/>
              <a:buChar char="•"/>
            </a:pPr>
            <a:r>
              <a:rPr lang="en-GB" sz="2800" dirty="0"/>
              <a:t>Lack of pauses between idea units</a:t>
            </a:r>
          </a:p>
          <a:p>
            <a:pPr marL="457200" indent="-457200">
              <a:buFont typeface="Arial" panose="020B0604020202020204" pitchFamily="34" charset="0"/>
              <a:buChar char="•"/>
            </a:pPr>
            <a:r>
              <a:rPr lang="en-GB" sz="2800" dirty="0"/>
              <a:t>Unfamiliar accent</a:t>
            </a:r>
          </a:p>
          <a:p>
            <a:pPr marL="457200" indent="-457200">
              <a:buFont typeface="Arial" panose="020B0604020202020204" pitchFamily="34" charset="0"/>
              <a:buChar char="•"/>
            </a:pPr>
            <a:r>
              <a:rPr lang="en-GB" sz="2800" dirty="0"/>
              <a:t>Use of less frequent vocabulary</a:t>
            </a:r>
          </a:p>
          <a:p>
            <a:pPr marL="457200" indent="-457200">
              <a:buFont typeface="Arial" panose="020B0604020202020204" pitchFamily="34" charset="0"/>
              <a:buChar char="•"/>
            </a:pPr>
            <a:r>
              <a:rPr lang="en-GB" sz="2800" dirty="0"/>
              <a:t>Grammatical complexity</a:t>
            </a:r>
          </a:p>
          <a:p>
            <a:pPr marL="457200" indent="-457200">
              <a:buFont typeface="Arial" panose="020B0604020202020204" pitchFamily="34" charset="0"/>
              <a:buChar char="•"/>
            </a:pPr>
            <a:r>
              <a:rPr lang="en-GB" sz="2800" dirty="0"/>
              <a:t>Embedded idea units</a:t>
            </a:r>
          </a:p>
          <a:p>
            <a:pPr marL="457200" indent="-457200">
              <a:buFont typeface="Arial" panose="020B0604020202020204" pitchFamily="34" charset="0"/>
              <a:buChar char="•"/>
            </a:pPr>
            <a:r>
              <a:rPr lang="en-GB" sz="2800" dirty="0"/>
              <a:t>Complex pronoun reference</a:t>
            </a:r>
          </a:p>
          <a:p>
            <a:pPr marL="457200" indent="-457200">
              <a:buFont typeface="Arial" panose="020B0604020202020204" pitchFamily="34" charset="0"/>
              <a:buChar char="•"/>
            </a:pPr>
            <a:r>
              <a:rPr lang="en-GB" sz="2800" dirty="0"/>
              <a:t>Acoustic blurring in natural speech</a:t>
            </a:r>
          </a:p>
          <a:p>
            <a:pPr marL="571500" lvl="2"/>
            <a:r>
              <a:rPr lang="en-GB" sz="2200" dirty="0"/>
              <a:t>	</a:t>
            </a:r>
            <a:r>
              <a:rPr lang="en-GB" sz="2200" dirty="0" err="1"/>
              <a:t>Eg</a:t>
            </a:r>
            <a:r>
              <a:rPr lang="en-GB" sz="2200" dirty="0"/>
              <a:t>. 	</a:t>
            </a:r>
            <a:r>
              <a:rPr lang="en-US" sz="2200" dirty="0"/>
              <a:t>‘How to </a:t>
            </a:r>
            <a:r>
              <a:rPr lang="en-US" sz="2200" dirty="0" err="1"/>
              <a:t>recognise</a:t>
            </a:r>
            <a:r>
              <a:rPr lang="en-US" sz="2200" dirty="0"/>
              <a:t> speech’ </a:t>
            </a:r>
          </a:p>
          <a:p>
            <a:pPr marL="571500" lvl="2"/>
            <a:r>
              <a:rPr lang="en-US" sz="2200" dirty="0"/>
              <a:t>		‘How to wreck a nice beach’</a:t>
            </a:r>
          </a:p>
          <a:p>
            <a:pPr marL="1028700" lvl="2" indent="-457200">
              <a:buFont typeface="Arial" panose="020B0604020202020204" pitchFamily="34" charset="0"/>
              <a:buChar char="•"/>
            </a:pPr>
            <a:endParaRPr lang="en-GB" sz="22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p:txBody>
      </p:sp>
      <p:sp>
        <p:nvSpPr>
          <p:cNvPr id="5" name="Text Placeholder 4"/>
          <p:cNvSpPr>
            <a:spLocks noGrp="1"/>
          </p:cNvSpPr>
          <p:nvPr>
            <p:ph type="body" sz="quarter" idx="11"/>
          </p:nvPr>
        </p:nvSpPr>
        <p:spPr/>
        <p:txBody>
          <a:bodyPr/>
          <a:lstStyle/>
          <a:p>
            <a:r>
              <a:rPr lang="en-GB" sz="3600" dirty="0"/>
              <a:t>Language</a:t>
            </a:r>
          </a:p>
          <a:p>
            <a:endParaRPr lang="en-GB" dirty="0"/>
          </a:p>
        </p:txBody>
      </p:sp>
    </p:spTree>
    <p:extLst>
      <p:ext uri="{BB962C8B-B14F-4D97-AF65-F5344CB8AC3E}">
        <p14:creationId xmlns:p14="http://schemas.microsoft.com/office/powerpoint/2010/main" val="3143621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1520" y="980728"/>
            <a:ext cx="8424863" cy="5328592"/>
          </a:xfrm>
        </p:spPr>
        <p:txBody>
          <a:bodyPr/>
          <a:lstStyle/>
          <a:p>
            <a:pPr marL="457200" indent="-457200">
              <a:buFont typeface="Arial" panose="020B0604020202020204" pitchFamily="34" charset="0"/>
              <a:buChar char="•"/>
            </a:pPr>
            <a:r>
              <a:rPr lang="en-GB" sz="2800" dirty="0"/>
              <a:t>Implicit ideas</a:t>
            </a:r>
          </a:p>
          <a:p>
            <a:pPr marL="457200" indent="-457200">
              <a:buFont typeface="Arial" panose="020B0604020202020204" pitchFamily="34" charset="0"/>
              <a:buChar char="•"/>
            </a:pPr>
            <a:r>
              <a:rPr lang="en-GB" sz="2800" dirty="0"/>
              <a:t>Lack of redundancy</a:t>
            </a:r>
          </a:p>
          <a:p>
            <a:pPr marL="457200" indent="-457200">
              <a:buFont typeface="Arial" panose="020B0604020202020204" pitchFamily="34" charset="0"/>
              <a:buChar char="•"/>
            </a:pPr>
            <a:endParaRPr lang="en-GB" sz="1600" dirty="0"/>
          </a:p>
          <a:p>
            <a:r>
              <a:rPr lang="en-GB" sz="3600" b="1" dirty="0"/>
              <a:t>Organization</a:t>
            </a:r>
          </a:p>
          <a:p>
            <a:pPr marL="457200" indent="-457200">
              <a:buFont typeface="Arial" panose="020B0604020202020204" pitchFamily="34" charset="0"/>
              <a:buChar char="•"/>
            </a:pPr>
            <a:r>
              <a:rPr lang="en-GB" sz="2800" dirty="0"/>
              <a:t>Events narrated out of natural time order</a:t>
            </a:r>
          </a:p>
          <a:p>
            <a:pPr marL="457200" indent="-457200">
              <a:buFont typeface="Arial" panose="020B0604020202020204" pitchFamily="34" charset="0"/>
              <a:buChar char="•"/>
            </a:pPr>
            <a:r>
              <a:rPr lang="en-GB" sz="2800" dirty="0"/>
              <a:t>Examples preceding the points they illustrate</a:t>
            </a:r>
          </a:p>
          <a:p>
            <a:pPr marL="457200" indent="-457200">
              <a:buFont typeface="Arial" panose="020B0604020202020204" pitchFamily="34" charset="0"/>
              <a:buChar char="•"/>
            </a:pPr>
            <a:endParaRPr lang="en-GB" sz="1600" dirty="0"/>
          </a:p>
          <a:p>
            <a:pPr marL="0" indent="0"/>
            <a:r>
              <a:rPr lang="en-GB" sz="3600" b="1" dirty="0"/>
              <a:t>Context</a:t>
            </a:r>
          </a:p>
          <a:p>
            <a:pPr marL="457200" indent="-457200">
              <a:buFont typeface="Arial" panose="020B0604020202020204" pitchFamily="34" charset="0"/>
              <a:buChar char="•"/>
            </a:pPr>
            <a:r>
              <a:rPr lang="en-GB" sz="2800" dirty="0"/>
              <a:t>Lack of visual or other support</a:t>
            </a:r>
          </a:p>
          <a:p>
            <a:pPr marL="457200" indent="-457200">
              <a:buFont typeface="Arial" panose="020B0604020202020204" pitchFamily="34" charset="0"/>
              <a:buChar char="•"/>
            </a:pPr>
            <a:endParaRPr lang="en-GB" sz="2800" dirty="0"/>
          </a:p>
          <a:p>
            <a:endParaRPr lang="en-GB" dirty="0"/>
          </a:p>
        </p:txBody>
      </p:sp>
      <p:sp>
        <p:nvSpPr>
          <p:cNvPr id="5" name="Text Placeholder 4"/>
          <p:cNvSpPr>
            <a:spLocks noGrp="1"/>
          </p:cNvSpPr>
          <p:nvPr>
            <p:ph type="body" sz="quarter" idx="11"/>
          </p:nvPr>
        </p:nvSpPr>
        <p:spPr>
          <a:xfrm>
            <a:off x="251521" y="188640"/>
            <a:ext cx="8424936" cy="720080"/>
          </a:xfrm>
        </p:spPr>
        <p:txBody>
          <a:bodyPr/>
          <a:lstStyle/>
          <a:p>
            <a:r>
              <a:rPr lang="en-GB" sz="3600" dirty="0"/>
              <a:t>Explicitness</a:t>
            </a:r>
          </a:p>
        </p:txBody>
      </p:sp>
    </p:spTree>
    <p:extLst>
      <p:ext uri="{BB962C8B-B14F-4D97-AF65-F5344CB8AC3E}">
        <p14:creationId xmlns:p14="http://schemas.microsoft.com/office/powerpoint/2010/main" val="3224259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marL="457200" indent="-457200">
              <a:buFont typeface="Arial" panose="020B0604020202020204" pitchFamily="34" charset="0"/>
              <a:buChar char="•"/>
            </a:pPr>
            <a:r>
              <a:rPr lang="en-GB" sz="2800" dirty="0"/>
              <a:t>Unfamiliar topics</a:t>
            </a:r>
          </a:p>
          <a:p>
            <a:pPr marL="457200" indent="-457200">
              <a:buFont typeface="Arial" panose="020B0604020202020204" pitchFamily="34" charset="0"/>
              <a:buChar char="•"/>
            </a:pPr>
            <a:r>
              <a:rPr lang="en-GB" sz="2800" dirty="0"/>
              <a:t>Number of things, people &amp; concepts referred to</a:t>
            </a:r>
          </a:p>
          <a:p>
            <a:pPr marL="457200" indent="-457200">
              <a:buFont typeface="Arial" panose="020B0604020202020204" pitchFamily="34" charset="0"/>
              <a:buChar char="•"/>
            </a:pPr>
            <a:r>
              <a:rPr lang="en-GB" sz="2800" dirty="0"/>
              <a:t>Unclear indication of the relative importance of ideas, information or protagonists</a:t>
            </a:r>
          </a:p>
          <a:p>
            <a:pPr marL="457200" indent="-457200">
              <a:buFont typeface="Arial" panose="020B0604020202020204" pitchFamily="34" charset="0"/>
              <a:buChar char="•"/>
            </a:pPr>
            <a:r>
              <a:rPr lang="en-GB" sz="2800" dirty="0"/>
              <a:t>Abstract content</a:t>
            </a:r>
          </a:p>
          <a:p>
            <a:pPr marL="457200" indent="-457200">
              <a:buFont typeface="Arial" panose="020B0604020202020204" pitchFamily="34" charset="0"/>
              <a:buChar char="•"/>
            </a:pPr>
            <a:endParaRPr lang="en-GB" sz="2800" dirty="0"/>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3600" b="1" i="0" u="none" strike="noStrike" kern="0" cap="none" spc="0" normalizeH="0" baseline="0" noProof="0" dirty="0">
                <a:ln>
                  <a:noFill/>
                </a:ln>
                <a:solidFill>
                  <a:srgbClr val="002542"/>
                </a:solidFill>
                <a:effectLst/>
                <a:uLnTx/>
                <a:uFillTx/>
                <a:latin typeface="Arial"/>
                <a:ea typeface="ＭＳ Ｐゴシック"/>
              </a:rPr>
              <a:t>Multitasking</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rgbClr val="002542"/>
                </a:solidFill>
                <a:effectLst/>
                <a:uLnTx/>
                <a:uFillTx/>
                <a:latin typeface="Arial"/>
                <a:ea typeface="ＭＳ Ｐゴシック"/>
              </a:rPr>
              <a:t>Simultaneous listening + reading + writing</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GB" sz="2800" dirty="0">
                <a:latin typeface="Arial"/>
                <a:ea typeface="ＭＳ Ｐゴシック"/>
              </a:rPr>
              <a:t>Typed vs handwritten notes</a:t>
            </a:r>
            <a:endParaRPr kumimoji="0" lang="en-GB" sz="2800" b="0" i="0" u="none" strike="noStrike" kern="0" cap="none" spc="0" normalizeH="0" baseline="0" noProof="0" dirty="0">
              <a:ln>
                <a:noFill/>
              </a:ln>
              <a:solidFill>
                <a:srgbClr val="002542"/>
              </a:solidFill>
              <a:effectLst/>
              <a:uLnTx/>
              <a:uFillTx/>
              <a:latin typeface="Arial"/>
              <a:ea typeface="ＭＳ Ｐゴシック"/>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GB" sz="3600" b="1" i="0" u="none" strike="noStrike" kern="0" cap="none" spc="0" normalizeH="0" baseline="0" noProof="0" dirty="0">
              <a:ln>
                <a:noFill/>
              </a:ln>
              <a:solidFill>
                <a:srgbClr val="002542"/>
              </a:solidFill>
              <a:effectLst/>
              <a:uLnTx/>
              <a:uFillTx/>
              <a:latin typeface="Arial"/>
              <a:ea typeface="ＭＳ Ｐゴシック"/>
            </a:endParaRP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0" indent="0"/>
            <a:r>
              <a:rPr lang="en-GB" sz="2800" dirty="0"/>
              <a:t>					(Lynch. 2009)</a:t>
            </a:r>
          </a:p>
          <a:p>
            <a:pPr marL="457200" indent="-457200">
              <a:buFont typeface="Arial" panose="020B0604020202020204" pitchFamily="34" charset="0"/>
              <a:buChar char="•"/>
            </a:pPr>
            <a:endParaRPr lang="en-GB" sz="2800" dirty="0"/>
          </a:p>
        </p:txBody>
      </p:sp>
      <p:sp>
        <p:nvSpPr>
          <p:cNvPr id="5" name="Text Placeholder 4"/>
          <p:cNvSpPr>
            <a:spLocks noGrp="1"/>
          </p:cNvSpPr>
          <p:nvPr>
            <p:ph type="body" sz="quarter" idx="11"/>
          </p:nvPr>
        </p:nvSpPr>
        <p:spPr/>
        <p:txBody>
          <a:bodyPr/>
          <a:lstStyle/>
          <a:p>
            <a:r>
              <a:rPr lang="en-GB" sz="3600" dirty="0"/>
              <a:t>Content</a:t>
            </a:r>
          </a:p>
        </p:txBody>
      </p:sp>
    </p:spTree>
    <p:extLst>
      <p:ext uri="{BB962C8B-B14F-4D97-AF65-F5344CB8AC3E}">
        <p14:creationId xmlns:p14="http://schemas.microsoft.com/office/powerpoint/2010/main" val="126008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marL="457200" indent="-457200">
              <a:buFont typeface="Arial" panose="020B0604020202020204" pitchFamily="34" charset="0"/>
              <a:buChar char="•"/>
            </a:pPr>
            <a:r>
              <a:rPr lang="en-GB" sz="2800" dirty="0"/>
              <a:t>What would be the most effective </a:t>
            </a:r>
            <a:r>
              <a:rPr lang="en-GB" sz="2800" i="1" dirty="0"/>
              <a:t>preparation </a:t>
            </a:r>
            <a:r>
              <a:rPr lang="en-GB" sz="2800" dirty="0"/>
              <a:t>for the student to undertake </a:t>
            </a:r>
            <a:r>
              <a:rPr lang="en-GB" sz="2800" i="1" dirty="0"/>
              <a:t>prior</a:t>
            </a:r>
            <a:r>
              <a:rPr lang="en-GB" sz="2800" dirty="0"/>
              <a:t> to the lecture?</a:t>
            </a:r>
          </a:p>
          <a:p>
            <a:pPr marL="457200" indent="-457200">
              <a:buFont typeface="Arial" panose="020B0604020202020204" pitchFamily="34" charset="0"/>
              <a:buChar char="•"/>
            </a:pPr>
            <a:r>
              <a:rPr lang="en-GB" sz="2800" dirty="0"/>
              <a:t>What could the lecturer do differently </a:t>
            </a:r>
            <a:r>
              <a:rPr lang="en-GB" sz="2800" i="1" dirty="0"/>
              <a:t>during</a:t>
            </a:r>
            <a:r>
              <a:rPr lang="en-GB" sz="2800" dirty="0"/>
              <a:t> the lecture?</a:t>
            </a:r>
          </a:p>
          <a:p>
            <a:pPr marL="457200" indent="-457200">
              <a:buFont typeface="Arial" panose="020B0604020202020204" pitchFamily="34" charset="0"/>
              <a:buChar char="•"/>
            </a:pPr>
            <a:r>
              <a:rPr lang="en-GB" sz="2800" dirty="0"/>
              <a:t>What would be useful to have in place for the student </a:t>
            </a:r>
            <a:r>
              <a:rPr lang="en-GB" sz="2800" i="1" dirty="0"/>
              <a:t>after </a:t>
            </a:r>
            <a:r>
              <a:rPr lang="en-GB" sz="2800" dirty="0"/>
              <a:t>the lecture?</a:t>
            </a:r>
          </a:p>
          <a:p>
            <a:pPr marL="0" indent="0"/>
            <a:endParaRPr lang="en-GB" sz="2800" i="1" dirty="0"/>
          </a:p>
          <a:p>
            <a:endParaRPr lang="en-GB" dirty="0"/>
          </a:p>
        </p:txBody>
      </p:sp>
      <p:sp>
        <p:nvSpPr>
          <p:cNvPr id="5" name="Text Placeholder 4"/>
          <p:cNvSpPr>
            <a:spLocks noGrp="1"/>
          </p:cNvSpPr>
          <p:nvPr>
            <p:ph type="body" sz="quarter" idx="11"/>
          </p:nvPr>
        </p:nvSpPr>
        <p:spPr/>
        <p:txBody>
          <a:bodyPr/>
          <a:lstStyle/>
          <a:p>
            <a:r>
              <a:rPr lang="en-GB" dirty="0"/>
              <a:t>Now consider</a:t>
            </a:r>
          </a:p>
          <a:p>
            <a:endParaRPr lang="en-GB" dirty="0"/>
          </a:p>
          <a:p>
            <a:endParaRPr lang="en-GB" dirty="0"/>
          </a:p>
          <a:p>
            <a:endParaRPr lang="en-GB" dirty="0"/>
          </a:p>
        </p:txBody>
      </p:sp>
    </p:spTree>
    <p:extLst>
      <p:ext uri="{BB962C8B-B14F-4D97-AF65-F5344CB8AC3E}">
        <p14:creationId xmlns:p14="http://schemas.microsoft.com/office/powerpoint/2010/main" val="931688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1520" y="1196752"/>
            <a:ext cx="8424863" cy="5112568"/>
          </a:xfrm>
        </p:spPr>
        <p:txBody>
          <a:bodyPr/>
          <a:lstStyle/>
          <a:p>
            <a:pPr>
              <a:buFont typeface="Arial" panose="020B0604020202020204" pitchFamily="34" charset="0"/>
              <a:buChar char="•"/>
            </a:pPr>
            <a:r>
              <a:rPr lang="en-GB" sz="2400" dirty="0"/>
              <a:t>Provide clear, concise information about the topic &amp; purpose of the lecture/seminar - ILOs</a:t>
            </a:r>
          </a:p>
          <a:p>
            <a:pPr>
              <a:buFont typeface="Arial" panose="020B0604020202020204" pitchFamily="34" charset="0"/>
              <a:buChar char="•"/>
            </a:pPr>
            <a:r>
              <a:rPr lang="en-GB" sz="2400" dirty="0"/>
              <a:t>Make PPT slides available in good time</a:t>
            </a:r>
          </a:p>
          <a:p>
            <a:pPr>
              <a:buFont typeface="Arial" panose="020B0604020202020204" pitchFamily="34" charset="0"/>
              <a:buChar char="•"/>
            </a:pPr>
            <a:r>
              <a:rPr lang="en-GB" sz="2400" dirty="0"/>
              <a:t>Provide key word lists (or highlight key words in your PPT)</a:t>
            </a:r>
          </a:p>
          <a:p>
            <a:pPr>
              <a:buFont typeface="Arial" panose="020B0604020202020204" pitchFamily="34" charset="0"/>
              <a:buChar char="•"/>
            </a:pPr>
            <a:r>
              <a:rPr lang="en-GB" sz="2400" dirty="0"/>
              <a:t>Annotate reading lists</a:t>
            </a:r>
          </a:p>
          <a:p>
            <a:pPr>
              <a:buFont typeface="Arial" panose="020B0604020202020204" pitchFamily="34" charset="0"/>
              <a:buChar char="•"/>
            </a:pPr>
            <a:r>
              <a:rPr lang="en-GB" sz="2400" dirty="0"/>
              <a:t>Help learners habituate to your voice and style of delivery </a:t>
            </a:r>
            <a:r>
              <a:rPr lang="en-GB" sz="2400" dirty="0" err="1"/>
              <a:t>eg</a:t>
            </a:r>
            <a:r>
              <a:rPr lang="en-GB" sz="2400" dirty="0"/>
              <a:t>  via 2-3 minute online ‘trailers’</a:t>
            </a:r>
          </a:p>
          <a:p>
            <a:pPr>
              <a:buFont typeface="Arial" panose="020B0604020202020204" pitchFamily="34" charset="0"/>
              <a:buChar char="•"/>
            </a:pPr>
            <a:r>
              <a:rPr lang="en-GB" sz="2400" dirty="0"/>
              <a:t>Encourage (appropriate) collaboration</a:t>
            </a:r>
          </a:p>
          <a:p>
            <a:pPr>
              <a:buFont typeface="Arial" panose="020B0604020202020204" pitchFamily="34" charset="0"/>
              <a:buChar char="•"/>
            </a:pPr>
            <a:r>
              <a:rPr lang="en-GB" sz="2400" dirty="0"/>
              <a:t>Invite learners to post questions they’d like to explore (anon)</a:t>
            </a:r>
          </a:p>
          <a:p>
            <a:pPr>
              <a:buFont typeface="Arial" panose="020B0604020202020204" pitchFamily="34" charset="0"/>
              <a:buChar char="•"/>
            </a:pPr>
            <a:r>
              <a:rPr lang="en-GB" sz="2400" dirty="0"/>
              <a:t>Develop your ability to modulate your speech by interacting with your learners</a:t>
            </a:r>
          </a:p>
          <a:p>
            <a:pPr>
              <a:buFont typeface="Arial" panose="020B0604020202020204" pitchFamily="34" charset="0"/>
              <a:buChar char="•"/>
            </a:pPr>
            <a:endParaRPr lang="en-GB" sz="2400" dirty="0"/>
          </a:p>
        </p:txBody>
      </p:sp>
      <p:sp>
        <p:nvSpPr>
          <p:cNvPr id="5" name="Text Placeholder 4"/>
          <p:cNvSpPr>
            <a:spLocks noGrp="1"/>
          </p:cNvSpPr>
          <p:nvPr>
            <p:ph type="body" sz="quarter" idx="11"/>
          </p:nvPr>
        </p:nvSpPr>
        <p:spPr/>
        <p:txBody>
          <a:bodyPr/>
          <a:lstStyle/>
          <a:p>
            <a:r>
              <a:rPr lang="en-GB" dirty="0"/>
              <a:t>Before the lecture</a:t>
            </a:r>
          </a:p>
          <a:p>
            <a:endParaRPr lang="en-GB" dirty="0"/>
          </a:p>
        </p:txBody>
      </p:sp>
    </p:spTree>
    <p:extLst>
      <p:ext uri="{BB962C8B-B14F-4D97-AF65-F5344CB8AC3E}">
        <p14:creationId xmlns:p14="http://schemas.microsoft.com/office/powerpoint/2010/main" val="1175802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1520" y="1196752"/>
            <a:ext cx="8424863" cy="5112568"/>
          </a:xfrm>
        </p:spPr>
        <p:txBody>
          <a:bodyPr/>
          <a:lstStyle/>
          <a:p>
            <a:pPr>
              <a:buFont typeface="Arial" panose="020B0604020202020204" pitchFamily="34" charset="0"/>
              <a:buChar char="•"/>
            </a:pPr>
            <a:r>
              <a:rPr lang="en-GB" sz="2400" dirty="0"/>
              <a:t>Make the purpose of your talk (and each section) clear</a:t>
            </a:r>
          </a:p>
          <a:p>
            <a:pPr>
              <a:buFont typeface="Arial" panose="020B0604020202020204" pitchFamily="34" charset="0"/>
              <a:buChar char="•"/>
            </a:pPr>
            <a:r>
              <a:rPr lang="en-GB" sz="2400" dirty="0"/>
              <a:t>Ensure the organisation is straightforward</a:t>
            </a:r>
          </a:p>
          <a:p>
            <a:pPr>
              <a:buFont typeface="Arial" panose="020B0604020202020204" pitchFamily="34" charset="0"/>
              <a:buChar char="•"/>
            </a:pPr>
            <a:r>
              <a:rPr lang="en-GB" sz="2400" dirty="0"/>
              <a:t>Signal relative importance of ideas &amp; information</a:t>
            </a:r>
          </a:p>
          <a:p>
            <a:pPr>
              <a:buFont typeface="Arial" panose="020B0604020202020204" pitchFamily="34" charset="0"/>
              <a:buChar char="•"/>
            </a:pPr>
            <a:r>
              <a:rPr lang="en-GB" sz="2400" dirty="0"/>
              <a:t>Illustrate concepts with examples familiar to your audience</a:t>
            </a:r>
          </a:p>
          <a:p>
            <a:pPr>
              <a:buFont typeface="Arial" panose="020B0604020202020204" pitchFamily="34" charset="0"/>
              <a:buChar char="•"/>
            </a:pPr>
            <a:r>
              <a:rPr lang="en-GB" sz="2400" dirty="0"/>
              <a:t>Use visuals along with words</a:t>
            </a:r>
          </a:p>
          <a:p>
            <a:pPr>
              <a:buFont typeface="Arial" panose="020B0604020202020204" pitchFamily="34" charset="0"/>
              <a:buChar char="•"/>
            </a:pPr>
            <a:r>
              <a:rPr lang="en-GB" sz="2400" dirty="0"/>
              <a:t>Concept check – or better still, pause periodically for students to concept check amongst themselves &amp; ‘recalibrate’</a:t>
            </a:r>
          </a:p>
          <a:p>
            <a:pPr lvl="1"/>
            <a:r>
              <a:rPr lang="en-GB" i="1" dirty="0"/>
              <a:t>You need to understand it and express it in your own words, not just by copying the professor’s words. What the professor teaches just helps me understand certain things or certain methodology on the subject, so I guess the only way to get good grades is for me to understand everything, to understand all the knowledge I’m being given and explain in my own words.</a:t>
            </a:r>
            <a:endParaRPr lang="en-GB" sz="2400" dirty="0"/>
          </a:p>
          <a:p>
            <a:pPr>
              <a:buFont typeface="Arial" panose="020B0604020202020204" pitchFamily="34" charset="0"/>
              <a:buChar char="•"/>
            </a:pPr>
            <a:endParaRPr lang="en-GB" sz="2400" dirty="0"/>
          </a:p>
          <a:p>
            <a:pPr lvl="1">
              <a:buFont typeface="Arial" panose="020B0604020202020204" pitchFamily="34" charset="0"/>
              <a:buChar char="•"/>
            </a:pPr>
            <a:endParaRPr lang="en-GB" sz="2200" dirty="0"/>
          </a:p>
          <a:p>
            <a:endParaRPr lang="en-GB" sz="2400" b="1" dirty="0"/>
          </a:p>
          <a:p>
            <a:endParaRPr lang="en-GB" sz="2400" b="1" dirty="0"/>
          </a:p>
        </p:txBody>
      </p:sp>
      <p:sp>
        <p:nvSpPr>
          <p:cNvPr id="5" name="Text Placeholder 4"/>
          <p:cNvSpPr>
            <a:spLocks noGrp="1"/>
          </p:cNvSpPr>
          <p:nvPr>
            <p:ph type="body" sz="quarter" idx="11"/>
          </p:nvPr>
        </p:nvSpPr>
        <p:spPr/>
        <p:txBody>
          <a:bodyPr/>
          <a:lstStyle/>
          <a:p>
            <a:r>
              <a:rPr lang="en-GB" dirty="0"/>
              <a:t>During the lecture</a:t>
            </a:r>
          </a:p>
          <a:p>
            <a:endParaRPr lang="en-GB" dirty="0"/>
          </a:p>
        </p:txBody>
      </p:sp>
    </p:spTree>
    <p:extLst>
      <p:ext uri="{BB962C8B-B14F-4D97-AF65-F5344CB8AC3E}">
        <p14:creationId xmlns:p14="http://schemas.microsoft.com/office/powerpoint/2010/main" val="3338995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1550E9-4C57-4C5A-8D9B-AE5126D9B098}"/>
              </a:ext>
            </a:extLst>
          </p:cNvPr>
          <p:cNvSpPr>
            <a:spLocks noGrp="1"/>
          </p:cNvSpPr>
          <p:nvPr>
            <p:ph type="body" sz="quarter" idx="10"/>
          </p:nvPr>
        </p:nvSpPr>
        <p:spPr/>
        <p:txBody>
          <a:bodyPr/>
          <a:lstStyle/>
          <a:p>
            <a:r>
              <a:rPr lang="en-US" sz="2800" i="1" dirty="0"/>
              <a:t>    </a:t>
            </a:r>
          </a:p>
          <a:p>
            <a:r>
              <a:rPr lang="en-US" sz="2800" i="1" dirty="0"/>
              <a:t>   I don’t think the recorded lectures are helping. Many of them are recorded badly and we can’t understand the content [accent, sound quality, audio is out of sync with slides]. Then we go to live Q&amp;A sessions which takes only 1 hour but if we don’t understand the lectures how can we make questions? </a:t>
            </a:r>
          </a:p>
          <a:p>
            <a:r>
              <a:rPr lang="en-US" sz="2800" i="1" dirty="0"/>
              <a:t>					</a:t>
            </a:r>
            <a:r>
              <a:rPr lang="en-US" sz="2800" dirty="0"/>
              <a:t>PGT student</a:t>
            </a:r>
            <a:endParaRPr lang="en-GB" sz="2800" dirty="0"/>
          </a:p>
        </p:txBody>
      </p:sp>
      <p:sp>
        <p:nvSpPr>
          <p:cNvPr id="3" name="Text Placeholder 2">
            <a:extLst>
              <a:ext uri="{FF2B5EF4-FFF2-40B4-BE49-F238E27FC236}">
                <a16:creationId xmlns:a16="http://schemas.microsoft.com/office/drawing/2014/main" id="{96B2E14D-2BE6-4F37-9D9E-996B0628102A}"/>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56113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buFont typeface="Arial" panose="020B0604020202020204" pitchFamily="34" charset="0"/>
              <a:buChar char="•"/>
            </a:pPr>
            <a:r>
              <a:rPr lang="en-GB" sz="2400" dirty="0"/>
              <a:t>Don’t just provide training on tools (</a:t>
            </a:r>
            <a:r>
              <a:rPr lang="en-GB" sz="2400" dirty="0" err="1"/>
              <a:t>eg</a:t>
            </a:r>
            <a:r>
              <a:rPr lang="en-GB" sz="2400" dirty="0"/>
              <a:t> zoom recordings) – but also on how to use the tools for learning</a:t>
            </a:r>
          </a:p>
          <a:p>
            <a:pPr>
              <a:buFont typeface="Arial" panose="020B0604020202020204" pitchFamily="34" charset="0"/>
              <a:buChar char="•"/>
            </a:pPr>
            <a:r>
              <a:rPr lang="en-GB" sz="2400" dirty="0"/>
              <a:t>Make a recording and transcript of your lecture available (but don’t be too surprised if students don’t use them…)</a:t>
            </a:r>
          </a:p>
          <a:p>
            <a:pPr>
              <a:buFont typeface="Arial" panose="020B0604020202020204" pitchFamily="34" charset="0"/>
              <a:buChar char="•"/>
            </a:pPr>
            <a:r>
              <a:rPr lang="en-GB" sz="2400" dirty="0"/>
              <a:t>Encourage students to share &amp; discuss notes with a study partner – provide questions/ brief follow-up tasks linked to your session ILOs to focus the discussion </a:t>
            </a:r>
          </a:p>
          <a:p>
            <a:pPr>
              <a:buFont typeface="Arial" panose="020B0604020202020204" pitchFamily="34" charset="0"/>
              <a:buChar char="•"/>
            </a:pPr>
            <a:r>
              <a:rPr lang="en-GB" sz="2400" dirty="0"/>
              <a:t>Provide opportunity to apply learning to a relevant context and share with people from other backgrounds (including yourself)</a:t>
            </a:r>
          </a:p>
          <a:p>
            <a:pPr>
              <a:buFont typeface="Arial" panose="020B0604020202020204" pitchFamily="34" charset="0"/>
              <a:buChar char="•"/>
            </a:pPr>
            <a:r>
              <a:rPr lang="en-GB" sz="2400" dirty="0"/>
              <a:t>Suggest follow-up reading</a:t>
            </a:r>
          </a:p>
          <a:p>
            <a:endParaRPr lang="en-GB" dirty="0"/>
          </a:p>
        </p:txBody>
      </p:sp>
      <p:sp>
        <p:nvSpPr>
          <p:cNvPr id="3" name="Text Placeholder 2"/>
          <p:cNvSpPr>
            <a:spLocks noGrp="1"/>
          </p:cNvSpPr>
          <p:nvPr>
            <p:ph type="body" sz="quarter" idx="11"/>
          </p:nvPr>
        </p:nvSpPr>
        <p:spPr/>
        <p:txBody>
          <a:bodyPr/>
          <a:lstStyle/>
          <a:p>
            <a:r>
              <a:rPr lang="en-GB" dirty="0"/>
              <a:t>After the lecture</a:t>
            </a:r>
          </a:p>
        </p:txBody>
      </p:sp>
    </p:spTree>
    <p:extLst>
      <p:ext uri="{BB962C8B-B14F-4D97-AF65-F5344CB8AC3E}">
        <p14:creationId xmlns:p14="http://schemas.microsoft.com/office/powerpoint/2010/main" val="1482284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052736"/>
            <a:ext cx="8424863" cy="5256584"/>
          </a:xfrm>
        </p:spPr>
        <p:txBody>
          <a:bodyPr/>
          <a:lstStyle/>
          <a:p>
            <a:r>
              <a:rPr lang="en-GB" dirty="0"/>
              <a:t>Bachman, L. &amp; A. Palmer (1996) </a:t>
            </a:r>
            <a:r>
              <a:rPr lang="en-GB" i="1" dirty="0"/>
              <a:t>Language Testing in Practice. </a:t>
            </a:r>
            <a:r>
              <a:rPr lang="en-US" dirty="0"/>
              <a:t>Oxford: Oxford University Press. </a:t>
            </a:r>
            <a:endParaRPr lang="en-GB" dirty="0"/>
          </a:p>
          <a:p>
            <a:r>
              <a:rPr lang="en-US" dirty="0"/>
              <a:t>Chang, A. C.-S., &amp; Read, J. (2006). The effects of listening support on the listening performance of EFL learners. </a:t>
            </a:r>
            <a:r>
              <a:rPr lang="en-US" i="1" dirty="0"/>
              <a:t>TESOL Quarterly</a:t>
            </a:r>
            <a:r>
              <a:rPr lang="en-US" dirty="0"/>
              <a:t>, 40, 375-397.</a:t>
            </a:r>
            <a:r>
              <a:rPr lang="en-GB" dirty="0"/>
              <a:t> </a:t>
            </a:r>
          </a:p>
          <a:p>
            <a:r>
              <a:rPr lang="en-GB" dirty="0"/>
              <a:t>Field, J. (2011). Into the mind of the academic listener. </a:t>
            </a:r>
            <a:r>
              <a:rPr lang="en-GB" i="1" dirty="0"/>
              <a:t>ELT Journal, </a:t>
            </a:r>
            <a:r>
              <a:rPr lang="en-GB" dirty="0"/>
              <a:t>10/2, 102-112.</a:t>
            </a:r>
          </a:p>
          <a:p>
            <a:r>
              <a:rPr lang="en-GB" dirty="0"/>
              <a:t>IELTS (2019) How IELTS is scored [online]. </a:t>
            </a:r>
            <a:r>
              <a:rPr lang="en-GB" i="1" dirty="0"/>
              <a:t>IELTS</a:t>
            </a:r>
            <a:r>
              <a:rPr lang="en-GB" dirty="0"/>
              <a:t> [Viewed 6 Jan 2020]. Available from: </a:t>
            </a:r>
            <a:r>
              <a:rPr lang="en-GB" dirty="0">
                <a:hlinkClick r:id="rId2"/>
              </a:rPr>
              <a:t>https://www.ielts.org/about-the-test/how-ielts-is-scored</a:t>
            </a:r>
            <a:endParaRPr lang="en-GB" dirty="0"/>
          </a:p>
          <a:p>
            <a:r>
              <a:rPr lang="en-US" dirty="0"/>
              <a:t>Lynch, T. (2009). </a:t>
            </a:r>
            <a:r>
              <a:rPr lang="en-US" i="1" dirty="0"/>
              <a:t>Teaching Second Language Listening</a:t>
            </a:r>
            <a:r>
              <a:rPr lang="en-US" dirty="0"/>
              <a:t>.  Oxford: Oxford University Press. </a:t>
            </a:r>
            <a:endParaRPr lang="en-GB" dirty="0"/>
          </a:p>
          <a:p>
            <a:r>
              <a:rPr lang="en-GB" dirty="0"/>
              <a:t>Lynch, T. (2011). Academic listening in the 21</a:t>
            </a:r>
            <a:r>
              <a:rPr lang="en-GB" baseline="30000" dirty="0"/>
              <a:t>st</a:t>
            </a:r>
            <a:r>
              <a:rPr lang="en-GB" dirty="0"/>
              <a:t> century: Reviewing a decade of research. </a:t>
            </a:r>
            <a:r>
              <a:rPr lang="en-GB" i="1" dirty="0"/>
              <a:t>ELT Journal, 10/2, </a:t>
            </a:r>
            <a:r>
              <a:rPr lang="en-GB" dirty="0"/>
              <a:t>79-88.</a:t>
            </a:r>
          </a:p>
          <a:p>
            <a:r>
              <a:rPr lang="en-GB" dirty="0"/>
              <a:t>Morrison, B. (2019). </a:t>
            </a:r>
            <a:r>
              <a:rPr lang="en-US" i="1" dirty="0"/>
              <a:t>Stories of autonomy: international students successfully surviving, striving and thriving in a second-language ecosystem</a:t>
            </a:r>
            <a:r>
              <a:rPr lang="en-GB" dirty="0"/>
              <a:t>. Ed D Dissertation, University of Glasgow.</a:t>
            </a:r>
          </a:p>
          <a:p>
            <a:pPr>
              <a:buNone/>
            </a:pPr>
            <a:r>
              <a:rPr lang="en-GB" dirty="0"/>
              <a:t> </a:t>
            </a:r>
          </a:p>
        </p:txBody>
      </p:sp>
      <p:sp>
        <p:nvSpPr>
          <p:cNvPr id="3" name="Text Placeholder 2"/>
          <p:cNvSpPr>
            <a:spLocks noGrp="1"/>
          </p:cNvSpPr>
          <p:nvPr>
            <p:ph type="body" sz="quarter" idx="11"/>
          </p:nvPr>
        </p:nvSpPr>
        <p:spPr/>
        <p:txBody>
          <a:bodyPr/>
          <a:lstStyle/>
          <a:p>
            <a:r>
              <a:rPr lang="en-GB" dirty="0"/>
              <a:t>References</a:t>
            </a:r>
          </a:p>
        </p:txBody>
      </p:sp>
    </p:spTree>
    <p:extLst>
      <p:ext uri="{BB962C8B-B14F-4D97-AF65-F5344CB8AC3E}">
        <p14:creationId xmlns:p14="http://schemas.microsoft.com/office/powerpoint/2010/main" val="3776877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sp>
        <p:nvSpPr>
          <p:cNvPr id="3" name="Text Placeholder 2"/>
          <p:cNvSpPr>
            <a:spLocks noGrp="1"/>
          </p:cNvSpPr>
          <p:nvPr>
            <p:ph type="body" sz="quarter" idx="11"/>
          </p:nvPr>
        </p:nvSpPr>
        <p:spPr/>
        <p:txBody>
          <a:bodyPr/>
          <a:lstStyle/>
          <a:p>
            <a:r>
              <a:rPr lang="en-GB" altLang="en-US" dirty="0"/>
              <a:t>Aims</a:t>
            </a:r>
          </a:p>
          <a:p>
            <a:pPr marL="0" lvl="0" indent="0"/>
            <a:endParaRPr lang="en-GB" altLang="en-US" sz="2800" b="0" dirty="0">
              <a:solidFill>
                <a:srgbClr val="003865"/>
              </a:solidFill>
            </a:endParaRPr>
          </a:p>
          <a:p>
            <a:pPr marL="0" lvl="0" indent="0"/>
            <a:r>
              <a:rPr lang="en-GB" altLang="en-US" sz="2800" b="0" dirty="0">
                <a:solidFill>
                  <a:srgbClr val="003865"/>
                </a:solidFill>
              </a:rPr>
              <a:t>Achieve a better understanding of:</a:t>
            </a:r>
          </a:p>
          <a:p>
            <a:pPr marL="0" lvl="0" indent="0"/>
            <a:endParaRPr lang="en-GB" altLang="en-US" sz="2800" b="0" dirty="0">
              <a:solidFill>
                <a:srgbClr val="003865"/>
              </a:solidFill>
            </a:endParaRPr>
          </a:p>
          <a:p>
            <a:pPr marL="457200" lvl="0" indent="-457200">
              <a:buFont typeface="Arial" panose="020B0604020202020204" pitchFamily="34" charset="0"/>
              <a:buChar char="•"/>
            </a:pPr>
            <a:r>
              <a:rPr lang="en-GB" altLang="en-US" sz="2800" b="0" dirty="0">
                <a:solidFill>
                  <a:srgbClr val="003865"/>
                </a:solidFill>
              </a:rPr>
              <a:t>listening skills NNS students are likely to have on arrival</a:t>
            </a:r>
          </a:p>
          <a:p>
            <a:pPr marL="457200" lvl="0" indent="-457200">
              <a:buFont typeface="Arial" panose="020B0604020202020204" pitchFamily="34" charset="0"/>
              <a:buChar char="•"/>
            </a:pPr>
            <a:r>
              <a:rPr lang="en-GB" altLang="en-US" sz="2800" b="0" dirty="0">
                <a:solidFill>
                  <a:srgbClr val="003865"/>
                </a:solidFill>
              </a:rPr>
              <a:t>NNS students’ experience of listening in lectures</a:t>
            </a:r>
          </a:p>
          <a:p>
            <a:pPr marL="457200" lvl="0" indent="-457200">
              <a:buFont typeface="Arial" panose="020B0604020202020204" pitchFamily="34" charset="0"/>
              <a:buChar char="•"/>
            </a:pPr>
            <a:r>
              <a:rPr lang="en-GB" altLang="en-US" sz="2800" b="0" dirty="0">
                <a:solidFill>
                  <a:srgbClr val="003865"/>
                </a:solidFill>
              </a:rPr>
              <a:t>techniques for making lecture content more accessible</a:t>
            </a:r>
          </a:p>
          <a:p>
            <a:endParaRPr lang="en-GB" dirty="0"/>
          </a:p>
        </p:txBody>
      </p:sp>
    </p:spTree>
    <p:extLst>
      <p:ext uri="{BB962C8B-B14F-4D97-AF65-F5344CB8AC3E}">
        <p14:creationId xmlns:p14="http://schemas.microsoft.com/office/powerpoint/2010/main" val="286474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a:t>IELTS Band 6 ‘Competent user’</a:t>
            </a:r>
          </a:p>
          <a:p>
            <a:r>
              <a:rPr lang="en-US" sz="2400" dirty="0"/>
              <a:t>	The test taker has an effective command of the language despite </a:t>
            </a:r>
            <a:r>
              <a:rPr lang="en-US" sz="2400" dirty="0">
                <a:solidFill>
                  <a:srgbClr val="0070C0"/>
                </a:solidFill>
              </a:rPr>
              <a:t>some</a:t>
            </a:r>
            <a:r>
              <a:rPr lang="en-US" sz="2400" dirty="0"/>
              <a:t> inaccuracies, inappropriate usage and </a:t>
            </a:r>
            <a:r>
              <a:rPr lang="en-US" sz="2400" dirty="0">
                <a:solidFill>
                  <a:srgbClr val="0070C0"/>
                </a:solidFill>
              </a:rPr>
              <a:t>misunderstandings.</a:t>
            </a:r>
            <a:r>
              <a:rPr lang="en-US" sz="2400" dirty="0"/>
              <a:t> They can use and understand </a:t>
            </a:r>
            <a:r>
              <a:rPr lang="en-US" sz="2400" dirty="0">
                <a:solidFill>
                  <a:srgbClr val="0070C0"/>
                </a:solidFill>
              </a:rPr>
              <a:t>fairly complex language</a:t>
            </a:r>
            <a:r>
              <a:rPr lang="en-US" sz="2400" dirty="0"/>
              <a:t>, particularly in </a:t>
            </a:r>
            <a:r>
              <a:rPr lang="en-US" sz="2400" dirty="0">
                <a:solidFill>
                  <a:srgbClr val="0070C0"/>
                </a:solidFill>
              </a:rPr>
              <a:t>familiar situations</a:t>
            </a:r>
            <a:r>
              <a:rPr lang="en-US" sz="2400" dirty="0"/>
              <a:t>.</a:t>
            </a:r>
          </a:p>
          <a:p>
            <a:r>
              <a:rPr lang="en-US" sz="2400" dirty="0"/>
              <a:t>IELTS Band 7 Good user</a:t>
            </a:r>
          </a:p>
          <a:p>
            <a:r>
              <a:rPr lang="en-US" sz="2400" dirty="0"/>
              <a:t>	The test taker has operational command of the language, though with occasional inaccuracies, inappropriate usage and </a:t>
            </a:r>
            <a:r>
              <a:rPr lang="en-US" sz="2400" dirty="0">
                <a:solidFill>
                  <a:srgbClr val="0070C0"/>
                </a:solidFill>
              </a:rPr>
              <a:t>misunderstandings in some situations. They generally handle complex language well and understand detailed reasoning.</a:t>
            </a:r>
          </a:p>
          <a:p>
            <a:r>
              <a:rPr lang="en-US" sz="3200" dirty="0"/>
              <a:t>					</a:t>
            </a:r>
            <a:r>
              <a:rPr lang="en-US" sz="2800" dirty="0"/>
              <a:t>https://www.ielts.org</a:t>
            </a:r>
            <a:endParaRPr lang="en-GB" sz="2800" dirty="0"/>
          </a:p>
        </p:txBody>
      </p:sp>
      <p:sp>
        <p:nvSpPr>
          <p:cNvPr id="3" name="Text Placeholder 2"/>
          <p:cNvSpPr>
            <a:spLocks noGrp="1"/>
          </p:cNvSpPr>
          <p:nvPr>
            <p:ph type="body" sz="quarter" idx="11"/>
          </p:nvPr>
        </p:nvSpPr>
        <p:spPr/>
        <p:txBody>
          <a:bodyPr/>
          <a:lstStyle/>
          <a:p>
            <a:r>
              <a:rPr lang="en-GB" sz="4000" dirty="0"/>
              <a:t>Listening competence on arrival</a:t>
            </a:r>
          </a:p>
        </p:txBody>
      </p:sp>
    </p:spTree>
    <p:extLst>
      <p:ext uri="{BB962C8B-B14F-4D97-AF65-F5344CB8AC3E}">
        <p14:creationId xmlns:p14="http://schemas.microsoft.com/office/powerpoint/2010/main" val="509127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ADCBC6-302A-4170-A188-2BF2281DD4E2}"/>
              </a:ext>
            </a:extLst>
          </p:cNvPr>
          <p:cNvSpPr>
            <a:spLocks noGrp="1"/>
          </p:cNvSpPr>
          <p:nvPr>
            <p:ph type="body" sz="quarter" idx="10"/>
          </p:nvPr>
        </p:nvSpPr>
        <p:spPr/>
        <p:txBody>
          <a:bodyPr/>
          <a:lstStyle/>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2800" dirty="0"/>
              <a:t>30 minutes in total</a:t>
            </a:r>
          </a:p>
          <a:p>
            <a:pPr marL="457200" indent="-457200">
              <a:buFont typeface="Arial" panose="020B0604020202020204" pitchFamily="34" charset="0"/>
              <a:buChar char="•"/>
            </a:pPr>
            <a:r>
              <a:rPr lang="en-US" sz="2800" dirty="0"/>
              <a:t>4 listening passages (c 5-8 mins each)</a:t>
            </a:r>
          </a:p>
          <a:p>
            <a:pPr marL="457200" indent="-457200">
              <a:buFont typeface="Arial" panose="020B0604020202020204" pitchFamily="34" charset="0"/>
              <a:buChar char="•"/>
            </a:pPr>
            <a:r>
              <a:rPr lang="en-US" sz="2800" dirty="0"/>
              <a:t>40 questions (T/F/NG, MCQs, short answer, sentence completion, labelling a diagram)</a:t>
            </a:r>
          </a:p>
          <a:p>
            <a:pPr marL="457200" indent="-457200">
              <a:buFont typeface="Arial" panose="020B0604020202020204" pitchFamily="34" charset="0"/>
              <a:buChar char="•"/>
            </a:pPr>
            <a:endParaRPr lang="en-US" sz="2800" dirty="0"/>
          </a:p>
          <a:p>
            <a:r>
              <a:rPr lang="en-GB" sz="2800" dirty="0"/>
              <a:t>                                https://www.ielts.org</a:t>
            </a:r>
          </a:p>
        </p:txBody>
      </p:sp>
      <p:sp>
        <p:nvSpPr>
          <p:cNvPr id="3" name="Text Placeholder 2">
            <a:extLst>
              <a:ext uri="{FF2B5EF4-FFF2-40B4-BE49-F238E27FC236}">
                <a16:creationId xmlns:a16="http://schemas.microsoft.com/office/drawing/2014/main" id="{43F0215D-2D94-470B-B4A9-7AFE3F670091}"/>
              </a:ext>
            </a:extLst>
          </p:cNvPr>
          <p:cNvSpPr>
            <a:spLocks noGrp="1"/>
          </p:cNvSpPr>
          <p:nvPr>
            <p:ph type="body" sz="quarter" idx="11"/>
          </p:nvPr>
        </p:nvSpPr>
        <p:spPr/>
        <p:txBody>
          <a:bodyPr/>
          <a:lstStyle/>
          <a:p>
            <a:r>
              <a:rPr lang="en-US" dirty="0"/>
              <a:t>The IELTS listening test format</a:t>
            </a:r>
            <a:endParaRPr lang="en-GB" dirty="0"/>
          </a:p>
        </p:txBody>
      </p:sp>
    </p:spTree>
    <p:extLst>
      <p:ext uri="{BB962C8B-B14F-4D97-AF65-F5344CB8AC3E}">
        <p14:creationId xmlns:p14="http://schemas.microsoft.com/office/powerpoint/2010/main" val="4022689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DE9C8C-6510-4C44-9084-D93764101CD0}"/>
              </a:ext>
            </a:extLst>
          </p:cNvPr>
          <p:cNvSpPr>
            <a:spLocks noGrp="1"/>
          </p:cNvSpPr>
          <p:nvPr>
            <p:ph type="body" sz="quarter" idx="10"/>
          </p:nvPr>
        </p:nvSpPr>
        <p:spPr/>
        <p:txBody>
          <a:bodyPr/>
          <a:lstStyle/>
          <a:p>
            <a:endParaRPr lang="en-US" sz="2400" dirty="0"/>
          </a:p>
          <a:p>
            <a:r>
              <a:rPr lang="en-US" sz="2400" dirty="0"/>
              <a:t>“A common error is for students to answer the wrong question or simply not following the instructions laid out before them. They need to learn to read instructions and questions clearly and follow those closely.”</a:t>
            </a:r>
          </a:p>
          <a:p>
            <a:r>
              <a:rPr lang="en-US" sz="2400" dirty="0"/>
              <a:t>	</a:t>
            </a:r>
            <a:r>
              <a:rPr lang="en-US" sz="2400" dirty="0">
                <a:hlinkClick r:id="rId2"/>
              </a:rPr>
              <a:t>https://manwrites.com/the-teachers-guide-to-the-ielts-listening-test/</a:t>
            </a:r>
            <a:endParaRPr lang="en-US" sz="2400" dirty="0"/>
          </a:p>
          <a:p>
            <a:endParaRPr lang="en-US" sz="2400" dirty="0"/>
          </a:p>
          <a:p>
            <a:r>
              <a:rPr lang="en-GB" sz="2400" dirty="0"/>
              <a:t>“IELTS will add lost of information but you only need to listen for answers. Keep yourself focussing on listening for answers to questions.”</a:t>
            </a:r>
          </a:p>
          <a:p>
            <a:r>
              <a:rPr lang="en-GB" sz="2400" dirty="0"/>
              <a:t>	</a:t>
            </a:r>
            <a:r>
              <a:rPr lang="en-GB" sz="2400" dirty="0">
                <a:hlinkClick r:id="rId3"/>
              </a:rPr>
              <a:t>https://ieltsliz.com</a:t>
            </a:r>
            <a:endParaRPr lang="en-GB" sz="2400" dirty="0"/>
          </a:p>
          <a:p>
            <a:endParaRPr lang="en-GB" dirty="0"/>
          </a:p>
          <a:p>
            <a:endParaRPr lang="en-GB" dirty="0"/>
          </a:p>
        </p:txBody>
      </p:sp>
      <p:sp>
        <p:nvSpPr>
          <p:cNvPr id="3" name="Text Placeholder 2">
            <a:extLst>
              <a:ext uri="{FF2B5EF4-FFF2-40B4-BE49-F238E27FC236}">
                <a16:creationId xmlns:a16="http://schemas.microsoft.com/office/drawing/2014/main" id="{B59A6523-4DD9-4E5A-BD2D-65C97C55969F}"/>
              </a:ext>
            </a:extLst>
          </p:cNvPr>
          <p:cNvSpPr>
            <a:spLocks noGrp="1"/>
          </p:cNvSpPr>
          <p:nvPr>
            <p:ph type="body" sz="quarter" idx="11"/>
          </p:nvPr>
        </p:nvSpPr>
        <p:spPr>
          <a:xfrm>
            <a:off x="251447" y="404664"/>
            <a:ext cx="8424936" cy="936104"/>
          </a:xfrm>
        </p:spPr>
        <p:txBody>
          <a:bodyPr/>
          <a:lstStyle/>
          <a:p>
            <a:r>
              <a:rPr lang="en-US" sz="4000" dirty="0"/>
              <a:t>How students prepare for IELTS</a:t>
            </a:r>
            <a:endParaRPr lang="en-GB" sz="4000" dirty="0"/>
          </a:p>
        </p:txBody>
      </p:sp>
    </p:spTree>
    <p:extLst>
      <p:ext uri="{BB962C8B-B14F-4D97-AF65-F5344CB8AC3E}">
        <p14:creationId xmlns:p14="http://schemas.microsoft.com/office/powerpoint/2010/main" val="1532227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3"/>
          <p:cNvSpPr>
            <a:spLocks noGrp="1"/>
          </p:cNvSpPr>
          <p:nvPr>
            <p:ph type="body" sz="quarter" idx="10"/>
          </p:nvPr>
        </p:nvSpPr>
        <p:spPr bwMode="auto">
          <a:xfrm>
            <a:off x="250825" y="1125538"/>
            <a:ext cx="8424863" cy="5183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endParaRPr lang="en-GB" altLang="en-US" dirty="0"/>
          </a:p>
          <a:p>
            <a:pPr marL="0" indent="0"/>
            <a:endParaRPr lang="en-GB" altLang="en-US" dirty="0"/>
          </a:p>
          <a:p>
            <a:pPr marL="0" indent="0"/>
            <a:endParaRPr lang="en-GB" altLang="en-US" dirty="0"/>
          </a:p>
          <a:p>
            <a:pPr marL="0" indent="0"/>
            <a:endParaRPr lang="en-GB" altLang="en-US" dirty="0"/>
          </a:p>
          <a:p>
            <a:pPr marL="0" indent="0"/>
            <a:endParaRPr lang="en-GB" altLang="en-US" dirty="0"/>
          </a:p>
          <a:p>
            <a:pPr marL="0" indent="0"/>
            <a:endParaRPr lang="en-GB" altLang="en-US" dirty="0"/>
          </a:p>
          <a:p>
            <a:pPr marL="0" indent="0"/>
            <a:endParaRPr lang="en-GB" altLang="en-US" dirty="0"/>
          </a:p>
          <a:p>
            <a:pPr marL="0" indent="0"/>
            <a:endParaRPr lang="en-GB" altLang="en-US" dirty="0"/>
          </a:p>
          <a:p>
            <a:pPr marL="0" indent="0"/>
            <a:endParaRPr lang="en-GB" altLang="en-US" dirty="0"/>
          </a:p>
          <a:p>
            <a:pPr marL="0" indent="0"/>
            <a:endParaRPr lang="en-GB" altLang="en-US" dirty="0"/>
          </a:p>
          <a:p>
            <a:pPr marL="0" indent="0"/>
            <a:endParaRPr lang="en-GB" altLang="en-US" dirty="0"/>
          </a:p>
          <a:p>
            <a:pPr marL="0" indent="0"/>
            <a:endParaRPr lang="en-GB" altLang="en-US" dirty="0"/>
          </a:p>
          <a:p>
            <a:pPr marL="0" indent="0"/>
            <a:r>
              <a:rPr lang="en-GB" altLang="en-US" dirty="0"/>
              <a:t>			</a:t>
            </a:r>
            <a:r>
              <a:rPr lang="en-GB" altLang="en-US" sz="2800" dirty="0"/>
              <a:t>Bachman and Palmer, 1996</a:t>
            </a:r>
          </a:p>
        </p:txBody>
      </p:sp>
      <p:sp>
        <p:nvSpPr>
          <p:cNvPr id="28675" name="Text Placeholder 4"/>
          <p:cNvSpPr>
            <a:spLocks noGrp="1"/>
          </p:cNvSpPr>
          <p:nvPr>
            <p:ph type="body" sz="quarter" idx="11"/>
          </p:nvPr>
        </p:nvSpPr>
        <p:spPr bwMode="auto">
          <a:xfrm>
            <a:off x="250825" y="188913"/>
            <a:ext cx="8424863"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r>
              <a:rPr lang="en-GB" altLang="en-US" dirty="0"/>
              <a:t>Language proficiency</a:t>
            </a:r>
          </a:p>
        </p:txBody>
      </p:sp>
      <p:pic>
        <p:nvPicPr>
          <p:cNvPr id="28676" name="Picture 2" descr="C:\Users\aw111k\Desktop\Bachman and Palmer taxonom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12875"/>
            <a:ext cx="8351838" cy="384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1772816"/>
            <a:ext cx="8424863" cy="4535909"/>
          </a:xfrm>
        </p:spPr>
        <p:txBody>
          <a:bodyPr wrap="square" lIns="91440" tIns="45720" rIns="91440" bIns="45720" numCol="1" anchor="t" anchorCtr="0" compatLnSpc="1">
            <a:prstTxWarp prst="textNoShape">
              <a:avLst/>
            </a:prstTxWarp>
          </a:bodyPr>
          <a:lstStyle/>
          <a:p>
            <a:pPr marL="0" indent="0"/>
            <a:endParaRPr lang="en-GB" altLang="en-US" sz="2800" dirty="0"/>
          </a:p>
          <a:p>
            <a:pPr marL="457200" indent="-457200">
              <a:buFont typeface="Arial" panose="020B0604020202020204" pitchFamily="34" charset="0"/>
              <a:buChar char="•"/>
            </a:pPr>
            <a:r>
              <a:rPr lang="en-GB" altLang="en-US" sz="2800" dirty="0"/>
              <a:t>Engage your learners</a:t>
            </a:r>
          </a:p>
          <a:p>
            <a:pPr marL="457200" indent="-457200">
              <a:buFont typeface="Arial" panose="020B0604020202020204" pitchFamily="34" charset="0"/>
              <a:buChar char="•"/>
            </a:pPr>
            <a:r>
              <a:rPr lang="en-GB" altLang="en-US" sz="2800" dirty="0"/>
              <a:t>Get more of your content across – key concepts &amp; disciplinary terminology</a:t>
            </a:r>
          </a:p>
          <a:p>
            <a:pPr marL="0" indent="0"/>
            <a:endParaRPr lang="en-GB" altLang="en-US" sz="2800" dirty="0"/>
          </a:p>
          <a:p>
            <a:pPr marL="457200" indent="-457200">
              <a:buFont typeface="Arial" panose="020B0604020202020204" pitchFamily="34" charset="0"/>
              <a:buChar char="•"/>
            </a:pPr>
            <a:r>
              <a:rPr lang="en-GB" altLang="en-US" sz="2800" dirty="0"/>
              <a:t>Model effective communication for a multicultural/multilingual environment</a:t>
            </a:r>
          </a:p>
          <a:p>
            <a:pPr marL="457200" indent="-457200">
              <a:buFont typeface="Arial" panose="020B0604020202020204" pitchFamily="34" charset="0"/>
              <a:buChar char="•"/>
            </a:pPr>
            <a:r>
              <a:rPr lang="en-GB" altLang="en-US" sz="2800" dirty="0"/>
              <a:t>Facilitate NNS learners’ continuing acquisition of English</a:t>
            </a:r>
          </a:p>
          <a:p>
            <a:pPr marL="0" indent="0">
              <a:buFontTx/>
              <a:buChar char="•"/>
            </a:pPr>
            <a:endParaRPr lang="en-GB" altLang="en-US" sz="2800" dirty="0"/>
          </a:p>
          <a:p>
            <a:pPr marL="0" indent="0">
              <a:buFontTx/>
              <a:buChar char="•"/>
            </a:pPr>
            <a:endParaRPr lang="en-GB" altLang="en-US" sz="2800" dirty="0"/>
          </a:p>
        </p:txBody>
      </p:sp>
      <p:sp>
        <p:nvSpPr>
          <p:cNvPr id="32771" name="Text Placeholder 4"/>
          <p:cNvSpPr>
            <a:spLocks noGrp="1"/>
          </p:cNvSpPr>
          <p:nvPr>
            <p:ph type="body" sz="quarter" idx="11"/>
          </p:nvPr>
        </p:nvSpPr>
        <p:spPr bwMode="auto">
          <a:xfrm>
            <a:off x="250825" y="188913"/>
            <a:ext cx="8424863"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r>
              <a:rPr lang="en-GB" altLang="en-US" dirty="0"/>
              <a:t>Benefits of rethinking your approach to communication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What makes the extract difficult to understand</a:t>
            </a:r>
          </a:p>
          <a:p>
            <a:pPr marL="457200" indent="-457200">
              <a:buFont typeface="Arial" panose="020B0604020202020204" pitchFamily="34" charset="0"/>
              <a:buChar char="•"/>
            </a:pPr>
            <a:r>
              <a:rPr lang="en-GB" sz="2800" dirty="0"/>
              <a:t>How the experience makes you feel</a:t>
            </a:r>
          </a:p>
          <a:p>
            <a:pPr marL="457200" indent="-457200">
              <a:buFont typeface="Arial" panose="020B0604020202020204" pitchFamily="34" charset="0"/>
              <a:buChar char="•"/>
            </a:pPr>
            <a:r>
              <a:rPr lang="en-GB" sz="2800" dirty="0"/>
              <a:t>How the experience affects your thinking</a:t>
            </a:r>
          </a:p>
          <a:p>
            <a:pPr marL="457200" indent="-457200">
              <a:buFont typeface="Arial" panose="020B0604020202020204" pitchFamily="34" charset="0"/>
              <a:buChar char="•"/>
            </a:pPr>
            <a:r>
              <a:rPr lang="en-GB" sz="2800" dirty="0"/>
              <a:t>How the experience affects your behaviour</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How would you respond if I asked you “Does anyone have any questions?”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p:txBody>
      </p:sp>
      <p:sp>
        <p:nvSpPr>
          <p:cNvPr id="5" name="Text Placeholder 4"/>
          <p:cNvSpPr>
            <a:spLocks noGrp="1"/>
          </p:cNvSpPr>
          <p:nvPr>
            <p:ph type="body" sz="quarter" idx="11"/>
          </p:nvPr>
        </p:nvSpPr>
        <p:spPr/>
        <p:txBody>
          <a:bodyPr/>
          <a:lstStyle/>
          <a:p>
            <a:r>
              <a:rPr lang="en-GB" dirty="0"/>
              <a:t>Listen &amp; notice…</a:t>
            </a:r>
          </a:p>
        </p:txBody>
      </p:sp>
    </p:spTree>
    <p:extLst>
      <p:ext uri="{BB962C8B-B14F-4D97-AF65-F5344CB8AC3E}">
        <p14:creationId xmlns:p14="http://schemas.microsoft.com/office/powerpoint/2010/main" val="1128090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sp>
        <p:nvSpPr>
          <p:cNvPr id="3" name="Text Placeholder 2"/>
          <p:cNvSpPr>
            <a:spLocks noGrp="1"/>
          </p:cNvSpPr>
          <p:nvPr>
            <p:ph type="body" sz="quarter" idx="11"/>
          </p:nvPr>
        </p:nvSpPr>
        <p:spPr/>
        <p:txBody>
          <a:bodyPr/>
          <a:lstStyle/>
          <a:p>
            <a:r>
              <a:rPr lang="en-GB" dirty="0"/>
              <a:t>Sources of difficulty</a:t>
            </a:r>
          </a:p>
          <a:p>
            <a:pPr marL="457200" indent="-457200">
              <a:buFont typeface="Arial" panose="020B0604020202020204" pitchFamily="34" charset="0"/>
              <a:buChar char="•"/>
            </a:pPr>
            <a:endParaRPr lang="en-GB" sz="2800" b="0" dirty="0"/>
          </a:p>
          <a:p>
            <a:pPr marL="457200" indent="-457200">
              <a:buFont typeface="Arial" panose="020B0604020202020204" pitchFamily="34" charset="0"/>
              <a:buChar char="•"/>
            </a:pPr>
            <a:r>
              <a:rPr lang="en-GB" sz="2800" b="0" dirty="0"/>
              <a:t>Language</a:t>
            </a:r>
          </a:p>
          <a:p>
            <a:pPr marL="457200" indent="-457200">
              <a:buFont typeface="Arial" panose="020B0604020202020204" pitchFamily="34" charset="0"/>
              <a:buChar char="•"/>
            </a:pPr>
            <a:r>
              <a:rPr lang="en-GB" sz="2800" b="0" dirty="0"/>
              <a:t>Explicitness</a:t>
            </a:r>
          </a:p>
          <a:p>
            <a:pPr marL="457200" indent="-457200">
              <a:buFont typeface="Arial" panose="020B0604020202020204" pitchFamily="34" charset="0"/>
              <a:buChar char="•"/>
            </a:pPr>
            <a:r>
              <a:rPr lang="en-GB" sz="2800" b="0" dirty="0"/>
              <a:t>Organisation</a:t>
            </a:r>
          </a:p>
          <a:p>
            <a:pPr marL="457200" indent="-457200">
              <a:buFont typeface="Arial" panose="020B0604020202020204" pitchFamily="34" charset="0"/>
              <a:buChar char="•"/>
            </a:pPr>
            <a:r>
              <a:rPr lang="en-GB" sz="2800" b="0" dirty="0"/>
              <a:t>Context</a:t>
            </a:r>
          </a:p>
          <a:p>
            <a:pPr marL="457200" indent="-457200">
              <a:buFont typeface="Arial" panose="020B0604020202020204" pitchFamily="34" charset="0"/>
              <a:buChar char="•"/>
            </a:pPr>
            <a:r>
              <a:rPr lang="en-GB" sz="2800" b="0" dirty="0"/>
              <a:t>Content</a:t>
            </a:r>
          </a:p>
          <a:p>
            <a:pPr marL="457200" indent="-457200">
              <a:buFont typeface="Arial" panose="020B0604020202020204" pitchFamily="34" charset="0"/>
              <a:buChar char="•"/>
            </a:pPr>
            <a:r>
              <a:rPr lang="en-GB" sz="2800" b="0" dirty="0"/>
              <a:t>Multitasking/multimodality</a:t>
            </a:r>
          </a:p>
          <a:p>
            <a:pPr marL="0" indent="0"/>
            <a:r>
              <a:rPr lang="en-GB" sz="2800" b="0" dirty="0"/>
              <a:t>	</a:t>
            </a:r>
          </a:p>
          <a:p>
            <a:pPr marL="571500" lvl="1" indent="-457200">
              <a:buFont typeface="Arial" panose="020B0604020202020204" pitchFamily="34" charset="0"/>
              <a:buChar char="•"/>
            </a:pPr>
            <a:endParaRPr lang="en-GB" sz="100" b="0" dirty="0"/>
          </a:p>
        </p:txBody>
      </p:sp>
    </p:spTree>
    <p:extLst>
      <p:ext uri="{BB962C8B-B14F-4D97-AF65-F5344CB8AC3E}">
        <p14:creationId xmlns:p14="http://schemas.microsoft.com/office/powerpoint/2010/main" val="1432871779"/>
      </p:ext>
    </p:extLst>
  </p:cSld>
  <p:clrMapOvr>
    <a:masterClrMapping/>
  </p:clrMapOvr>
</p:sld>
</file>

<file path=ppt/theme/theme1.xml><?xml version="1.0" encoding="utf-8"?>
<a:theme xmlns:a="http://schemas.openxmlformats.org/drawingml/2006/main" name="L and T workshop">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 and T workshop</Template>
  <TotalTime>818</TotalTime>
  <Words>1142</Words>
  <Application>Microsoft Office PowerPoint</Application>
  <PresentationFormat>On-screen Show (4:3)</PresentationFormat>
  <Paragraphs>150</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L and T workshop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Glasgow</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Anneli</dc:creator>
  <cp:lastModifiedBy>Anneli Williams</cp:lastModifiedBy>
  <cp:revision>33</cp:revision>
  <dcterms:created xsi:type="dcterms:W3CDTF">2016-04-04T15:20:29Z</dcterms:created>
  <dcterms:modified xsi:type="dcterms:W3CDTF">2021-02-11T14:28:26Z</dcterms:modified>
</cp:coreProperties>
</file>